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93" r:id="rId5"/>
    <p:sldId id="294" r:id="rId6"/>
    <p:sldId id="296" r:id="rId7"/>
    <p:sldId id="29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B31D"/>
    <a:srgbClr val="F1B310"/>
    <a:srgbClr val="000000"/>
    <a:srgbClr val="045594"/>
    <a:srgbClr val="CA006C"/>
    <a:srgbClr val="186191"/>
    <a:srgbClr val="13784B"/>
    <a:srgbClr val="595959"/>
    <a:srgbClr val="DCDDDE"/>
    <a:srgbClr val="1861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61" autoAdjust="0"/>
    <p:restoredTop sz="95268" autoAdjust="0"/>
  </p:normalViewPr>
  <p:slideViewPr>
    <p:cSldViewPr snapToGrid="0" showGuides="1">
      <p:cViewPr varScale="1">
        <p:scale>
          <a:sx n="109" d="100"/>
          <a:sy n="109" d="100"/>
        </p:scale>
        <p:origin x="732" y="96"/>
      </p:cViewPr>
      <p:guideLst>
        <p:guide orient="horz" pos="3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DDB77D-EE68-4285-9B6D-32DEC9D4799D}" type="datetimeFigureOut">
              <a:rPr lang="en-US" smtClean="0"/>
              <a:t>2/18/2022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308E78-E350-4980-A407-5660D06262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373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08E78-E350-4980-A407-5660D062629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861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465123" y="1484486"/>
            <a:ext cx="3886200" cy="3558854"/>
          </a:xfrm>
          <a:prstGeom prst="rect">
            <a:avLst/>
          </a:prstGeom>
        </p:spPr>
        <p:txBody>
          <a:bodyPr anchor="ctr"/>
          <a:lstStyle>
            <a:lvl1pPr algn="l">
              <a:defRPr sz="3600" b="0" i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123" y="5043340"/>
            <a:ext cx="3886200" cy="171794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style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F702EEF-7A23-4A6A-B71D-DF2D65FD968C}"/>
              </a:ext>
            </a:extLst>
          </p:cNvPr>
          <p:cNvSpPr/>
          <p:nvPr userDrawn="1"/>
        </p:nvSpPr>
        <p:spPr>
          <a:xfrm>
            <a:off x="341745" y="147782"/>
            <a:ext cx="11505699" cy="5347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A83B0B-E878-4D16-B34C-1F75D8AC95E0}"/>
              </a:ext>
            </a:extLst>
          </p:cNvPr>
          <p:cNvSpPr/>
          <p:nvPr userDrawn="1"/>
        </p:nvSpPr>
        <p:spPr>
          <a:xfrm>
            <a:off x="5076096" y="257941"/>
            <a:ext cx="6771348" cy="3513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0" dirty="0">
              <a:ln>
                <a:noFill/>
              </a:ln>
              <a:solidFill>
                <a:srgbClr val="045594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9610BAD-5FCF-4D38-A998-DC2B7292FBDA}"/>
              </a:ext>
            </a:extLst>
          </p:cNvPr>
          <p:cNvSpPr/>
          <p:nvPr userDrawn="1"/>
        </p:nvSpPr>
        <p:spPr>
          <a:xfrm>
            <a:off x="585217" y="257942"/>
            <a:ext cx="4463170" cy="351384"/>
          </a:xfrm>
          <a:prstGeom prst="rect">
            <a:avLst/>
          </a:prstGeom>
          <a:solidFill>
            <a:srgbClr val="F0B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6407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6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D918477-A735-466C-8632-469CD96C376D}"/>
              </a:ext>
            </a:extLst>
          </p:cNvPr>
          <p:cNvSpPr/>
          <p:nvPr userDrawn="1"/>
        </p:nvSpPr>
        <p:spPr>
          <a:xfrm>
            <a:off x="0" y="179109"/>
            <a:ext cx="12192000" cy="1442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1424" y="699597"/>
            <a:ext cx="8842375" cy="1325563"/>
          </a:xfrm>
          <a:prstGeom prst="rect">
            <a:avLst/>
          </a:prstGeom>
        </p:spPr>
        <p:txBody>
          <a:bodyPr anchor="t"/>
          <a:lstStyle>
            <a:lvl1pPr>
              <a:defRPr sz="34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5127" y="2095500"/>
            <a:ext cx="10515600" cy="4351338"/>
          </a:xfrm>
          <a:prstGeom prst="rect">
            <a:avLst/>
          </a:prstGeom>
        </p:spPr>
        <p:txBody>
          <a:bodyPr vert="eaVert"/>
          <a:lstStyle>
            <a:lvl1pPr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24BB74-9539-4F80-BCCA-E63E4CFA8E90}"/>
              </a:ext>
            </a:extLst>
          </p:cNvPr>
          <p:cNvSpPr/>
          <p:nvPr userDrawn="1"/>
        </p:nvSpPr>
        <p:spPr>
          <a:xfrm>
            <a:off x="5455920" y="429693"/>
            <a:ext cx="6309780" cy="1796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61962FF-EB3F-4DA0-AD6B-D68B3A8DBB46}"/>
              </a:ext>
            </a:extLst>
          </p:cNvPr>
          <p:cNvSpPr/>
          <p:nvPr userDrawn="1"/>
        </p:nvSpPr>
        <p:spPr>
          <a:xfrm>
            <a:off x="2511425" y="429694"/>
            <a:ext cx="2927986" cy="179632"/>
          </a:xfrm>
          <a:prstGeom prst="rect">
            <a:avLst/>
          </a:prstGeom>
          <a:solidFill>
            <a:srgbClr val="F0B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FF77A1-3CF2-43D1-9534-DCC926AD2E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16" y="257940"/>
            <a:ext cx="2116125" cy="35138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CD90B0E-7DDA-4D7F-9E36-87E5370ABEAC}"/>
              </a:ext>
            </a:extLst>
          </p:cNvPr>
          <p:cNvSpPr/>
          <p:nvPr userDrawn="1"/>
        </p:nvSpPr>
        <p:spPr>
          <a:xfrm>
            <a:off x="5455920" y="257941"/>
            <a:ext cx="6309780" cy="3513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CAE2C6E-CC5E-4FBC-896F-FAE9461F6980}"/>
              </a:ext>
            </a:extLst>
          </p:cNvPr>
          <p:cNvSpPr/>
          <p:nvPr userDrawn="1"/>
        </p:nvSpPr>
        <p:spPr>
          <a:xfrm>
            <a:off x="2511425" y="257942"/>
            <a:ext cx="2927986" cy="351384"/>
          </a:xfrm>
          <a:prstGeom prst="rect">
            <a:avLst/>
          </a:prstGeom>
          <a:solidFill>
            <a:srgbClr val="F0B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2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45ED2D-E297-40C0-B99B-3ABABFA36361}"/>
              </a:ext>
            </a:extLst>
          </p:cNvPr>
          <p:cNvSpPr/>
          <p:nvPr userDrawn="1"/>
        </p:nvSpPr>
        <p:spPr>
          <a:xfrm>
            <a:off x="0" y="179109"/>
            <a:ext cx="12192000" cy="1442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76852"/>
            <a:ext cx="2628900" cy="5811838"/>
          </a:xfrm>
          <a:prstGeom prst="rect">
            <a:avLst/>
          </a:prstGeom>
        </p:spPr>
        <p:txBody>
          <a:bodyPr vert="eaVert" anchor="b"/>
          <a:lstStyle>
            <a:lvl1pPr>
              <a:defRPr sz="3400" b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676852"/>
            <a:ext cx="7734300" cy="5811838"/>
          </a:xfrm>
          <a:prstGeom prst="rect">
            <a:avLst/>
          </a:prstGeom>
        </p:spPr>
        <p:txBody>
          <a:bodyPr vert="eaVert"/>
          <a:lstStyle>
            <a:lvl1pPr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B4C02F1-560F-41B6-9700-1B8A5CFD2E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16" y="257940"/>
            <a:ext cx="2116125" cy="35138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C018658-4C90-4549-A4D1-D30D1B3763D2}"/>
              </a:ext>
            </a:extLst>
          </p:cNvPr>
          <p:cNvSpPr/>
          <p:nvPr userDrawn="1"/>
        </p:nvSpPr>
        <p:spPr>
          <a:xfrm>
            <a:off x="5455920" y="257941"/>
            <a:ext cx="6309780" cy="3513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9CF74C-B970-49AE-84BE-06FB5540B61A}"/>
              </a:ext>
            </a:extLst>
          </p:cNvPr>
          <p:cNvSpPr/>
          <p:nvPr userDrawn="1"/>
        </p:nvSpPr>
        <p:spPr>
          <a:xfrm>
            <a:off x="2511425" y="257942"/>
            <a:ext cx="2927986" cy="351384"/>
          </a:xfrm>
          <a:prstGeom prst="rect">
            <a:avLst/>
          </a:prstGeom>
          <a:solidFill>
            <a:srgbClr val="F0B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19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1233CD0-3142-45BA-8D8A-9C0505A40F3B}"/>
              </a:ext>
            </a:extLst>
          </p:cNvPr>
          <p:cNvSpPr/>
          <p:nvPr userDrawn="1"/>
        </p:nvSpPr>
        <p:spPr>
          <a:xfrm>
            <a:off x="0" y="179109"/>
            <a:ext cx="12192000" cy="1442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1424" y="704741"/>
            <a:ext cx="8842375" cy="916669"/>
          </a:xfrm>
          <a:prstGeom prst="rect">
            <a:avLst/>
          </a:prstGeom>
        </p:spPr>
        <p:txBody>
          <a:bodyPr anchor="t"/>
          <a:lstStyle>
            <a:lvl1pPr>
              <a:defRPr sz="3400" b="0" i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9994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9BF328-D3CB-4EF1-8900-C669C2C76E3C}"/>
              </a:ext>
            </a:extLst>
          </p:cNvPr>
          <p:cNvSpPr/>
          <p:nvPr userDrawn="1"/>
        </p:nvSpPr>
        <p:spPr>
          <a:xfrm>
            <a:off x="5455920" y="257941"/>
            <a:ext cx="6309780" cy="3513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7D3914-88AF-45AC-ABA9-C90BAEC0AED4}"/>
              </a:ext>
            </a:extLst>
          </p:cNvPr>
          <p:cNvSpPr/>
          <p:nvPr userDrawn="1"/>
        </p:nvSpPr>
        <p:spPr>
          <a:xfrm>
            <a:off x="2511425" y="257942"/>
            <a:ext cx="2927986" cy="351384"/>
          </a:xfrm>
          <a:prstGeom prst="rect">
            <a:avLst/>
          </a:prstGeom>
          <a:solidFill>
            <a:srgbClr val="F0B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E37D29-76F0-4BF3-A548-BA312F520D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16" y="257940"/>
            <a:ext cx="2116125" cy="35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9053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60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900" y="1709738"/>
            <a:ext cx="10829106" cy="2852737"/>
          </a:xfrm>
          <a:prstGeom prst="rect">
            <a:avLst/>
          </a:prstGeom>
        </p:spPr>
        <p:txBody>
          <a:bodyPr anchor="b"/>
          <a:lstStyle>
            <a:lvl1pPr>
              <a:defRPr sz="4000" b="0" i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7900" y="4589463"/>
            <a:ext cx="10829106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778F9C-2D59-4CF2-B74C-F2F4F9B0869E}"/>
              </a:ext>
            </a:extLst>
          </p:cNvPr>
          <p:cNvSpPr/>
          <p:nvPr userDrawn="1"/>
        </p:nvSpPr>
        <p:spPr>
          <a:xfrm>
            <a:off x="0" y="179109"/>
            <a:ext cx="12192000" cy="1442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499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0C4CBB3-4AB2-43AA-98E1-2D7BF4235D00}"/>
              </a:ext>
            </a:extLst>
          </p:cNvPr>
          <p:cNvSpPr/>
          <p:nvPr userDrawn="1"/>
        </p:nvSpPr>
        <p:spPr>
          <a:xfrm>
            <a:off x="0" y="179109"/>
            <a:ext cx="12192000" cy="1442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1424" y="709246"/>
            <a:ext cx="8842375" cy="1271954"/>
          </a:xfrm>
          <a:prstGeom prst="rect">
            <a:avLst/>
          </a:prstGeom>
        </p:spPr>
        <p:txBody>
          <a:bodyPr anchor="t"/>
          <a:lstStyle>
            <a:lvl1pPr>
              <a:defRPr sz="3400" b="0" i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095500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095500"/>
            <a:ext cx="5181600" cy="4351338"/>
          </a:xfrm>
          <a:prstGeom prst="rect">
            <a:avLst/>
          </a:prstGeom>
        </p:spPr>
        <p:txBody>
          <a:bodyPr/>
          <a:lstStyle>
            <a:lvl1pPr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>
              <a:defRPr sz="22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084ED63-F8B8-4119-8C65-21F52A8DA1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16" y="257940"/>
            <a:ext cx="2116125" cy="35138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D6573F7-FC7B-427E-862F-9422799C748B}"/>
              </a:ext>
            </a:extLst>
          </p:cNvPr>
          <p:cNvSpPr/>
          <p:nvPr userDrawn="1"/>
        </p:nvSpPr>
        <p:spPr>
          <a:xfrm>
            <a:off x="5455920" y="257941"/>
            <a:ext cx="6309780" cy="3513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CEE3608-CB1C-4762-BD7A-9712C6016EBE}"/>
              </a:ext>
            </a:extLst>
          </p:cNvPr>
          <p:cNvSpPr/>
          <p:nvPr userDrawn="1"/>
        </p:nvSpPr>
        <p:spPr>
          <a:xfrm>
            <a:off x="2511425" y="257942"/>
            <a:ext cx="2927986" cy="351384"/>
          </a:xfrm>
          <a:prstGeom prst="rect">
            <a:avLst/>
          </a:prstGeom>
          <a:solidFill>
            <a:srgbClr val="F0B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022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268FA07-8B5E-4D69-A080-8A5B488A49BB}"/>
              </a:ext>
            </a:extLst>
          </p:cNvPr>
          <p:cNvSpPr/>
          <p:nvPr userDrawn="1"/>
        </p:nvSpPr>
        <p:spPr>
          <a:xfrm>
            <a:off x="0" y="179109"/>
            <a:ext cx="12192000" cy="1442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1424" y="699597"/>
            <a:ext cx="8843963" cy="1325563"/>
          </a:xfrm>
          <a:prstGeom prst="rect">
            <a:avLst/>
          </a:prstGeom>
        </p:spPr>
        <p:txBody>
          <a:bodyPr anchor="t"/>
          <a:lstStyle>
            <a:lvl1pPr>
              <a:defRPr sz="3400" b="0" i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2095500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Helvetica Neue Medium" panose="02000503000000020004" pitchFamily="2" charset="0"/>
                <a:cs typeface="Helvetica Neue Medium" panose="0200050300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919412"/>
            <a:ext cx="5157787" cy="3684588"/>
          </a:xfrm>
          <a:prstGeom prst="rect">
            <a:avLst/>
          </a:prstGeom>
        </p:spPr>
        <p:txBody>
          <a:bodyPr/>
          <a:lstStyle>
            <a:lvl1pPr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>
              <a:defRPr sz="22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2095500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 i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Helvetica Neue Medium" panose="02000503000000020004" pitchFamily="2" charset="0"/>
                <a:cs typeface="Helvetica Neue Medium" panose="02000503000000020004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9412"/>
            <a:ext cx="5183188" cy="3684588"/>
          </a:xfrm>
          <a:prstGeom prst="rect">
            <a:avLst/>
          </a:prstGeom>
        </p:spPr>
        <p:txBody>
          <a:bodyPr/>
          <a:lstStyle>
            <a:lvl1pPr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>
              <a:defRPr sz="22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>
              <a:defRPr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B7F5ACC-E80D-4838-9813-AA46A59C80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16" y="257940"/>
            <a:ext cx="2116125" cy="35138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4663D477-9C92-4068-9762-41B06DD8B0D8}"/>
              </a:ext>
            </a:extLst>
          </p:cNvPr>
          <p:cNvSpPr/>
          <p:nvPr userDrawn="1"/>
        </p:nvSpPr>
        <p:spPr>
          <a:xfrm>
            <a:off x="5455920" y="257941"/>
            <a:ext cx="6309780" cy="3513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F09DDBC-0B5D-4EFD-9869-00503EB62683}"/>
              </a:ext>
            </a:extLst>
          </p:cNvPr>
          <p:cNvSpPr/>
          <p:nvPr userDrawn="1"/>
        </p:nvSpPr>
        <p:spPr>
          <a:xfrm>
            <a:off x="2511425" y="257942"/>
            <a:ext cx="2927986" cy="351384"/>
          </a:xfrm>
          <a:prstGeom prst="rect">
            <a:avLst/>
          </a:prstGeom>
          <a:solidFill>
            <a:srgbClr val="F0B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3860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F6ADB42-C246-4DB5-9CCB-FE55AF5A610D}"/>
              </a:ext>
            </a:extLst>
          </p:cNvPr>
          <p:cNvSpPr/>
          <p:nvPr userDrawn="1"/>
        </p:nvSpPr>
        <p:spPr>
          <a:xfrm>
            <a:off x="0" y="179109"/>
            <a:ext cx="12192000" cy="1442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1424" y="699597"/>
            <a:ext cx="8842375" cy="1325563"/>
          </a:xfrm>
          <a:prstGeom prst="rect">
            <a:avLst/>
          </a:prstGeom>
        </p:spPr>
        <p:txBody>
          <a:bodyPr anchor="t"/>
          <a:lstStyle>
            <a:lvl1pPr>
              <a:defRPr sz="3400" b="0" i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C200C9B-496A-44A6-992A-24637E692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16" y="257940"/>
            <a:ext cx="2116125" cy="35138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A3F2A26-F82F-4EAB-9B87-33B6F042A490}"/>
              </a:ext>
            </a:extLst>
          </p:cNvPr>
          <p:cNvSpPr/>
          <p:nvPr userDrawn="1"/>
        </p:nvSpPr>
        <p:spPr>
          <a:xfrm>
            <a:off x="5455920" y="257941"/>
            <a:ext cx="6309780" cy="3513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4913C5-B8B3-4308-853B-355F62830D11}"/>
              </a:ext>
            </a:extLst>
          </p:cNvPr>
          <p:cNvSpPr/>
          <p:nvPr userDrawn="1"/>
        </p:nvSpPr>
        <p:spPr>
          <a:xfrm>
            <a:off x="2511425" y="257942"/>
            <a:ext cx="2927986" cy="351384"/>
          </a:xfrm>
          <a:prstGeom prst="rect">
            <a:avLst/>
          </a:prstGeom>
          <a:solidFill>
            <a:srgbClr val="F0B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871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96A0CF-3424-467A-BCD9-3894AF30FD61}"/>
              </a:ext>
            </a:extLst>
          </p:cNvPr>
          <p:cNvSpPr/>
          <p:nvPr userDrawn="1"/>
        </p:nvSpPr>
        <p:spPr>
          <a:xfrm>
            <a:off x="0" y="179109"/>
            <a:ext cx="12192000" cy="1442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5E1279-04AE-41F3-8ED6-0C324E92F1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16" y="257940"/>
            <a:ext cx="2116125" cy="35138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D91C72D-B1DF-42F6-92AA-ADEE3B7D6567}"/>
              </a:ext>
            </a:extLst>
          </p:cNvPr>
          <p:cNvSpPr/>
          <p:nvPr userDrawn="1"/>
        </p:nvSpPr>
        <p:spPr>
          <a:xfrm>
            <a:off x="5455920" y="257941"/>
            <a:ext cx="6309780" cy="3513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9A60037-42F8-4B8C-AB29-837A6B43FDFB}"/>
              </a:ext>
            </a:extLst>
          </p:cNvPr>
          <p:cNvSpPr/>
          <p:nvPr userDrawn="1"/>
        </p:nvSpPr>
        <p:spPr>
          <a:xfrm>
            <a:off x="2511425" y="257942"/>
            <a:ext cx="2927986" cy="351384"/>
          </a:xfrm>
          <a:prstGeom prst="rect">
            <a:avLst/>
          </a:prstGeom>
          <a:solidFill>
            <a:srgbClr val="F0B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221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94C5115-6DF5-4495-813B-B9319379E3D1}"/>
              </a:ext>
            </a:extLst>
          </p:cNvPr>
          <p:cNvSpPr/>
          <p:nvPr userDrawn="1"/>
        </p:nvSpPr>
        <p:spPr>
          <a:xfrm>
            <a:off x="0" y="179109"/>
            <a:ext cx="12192000" cy="1442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 b="0" i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2pPr>
            <a:lvl3pPr>
              <a:defRPr sz="22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3pPr>
            <a:lvl4pPr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4pPr>
            <a:lvl5pPr>
              <a:defRPr sz="20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B54B80A-76FD-455B-8A83-B2B812D1AA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16" y="257940"/>
            <a:ext cx="2116125" cy="35138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AF4EC32-B160-42A9-B89D-67195833080B}"/>
              </a:ext>
            </a:extLst>
          </p:cNvPr>
          <p:cNvSpPr/>
          <p:nvPr userDrawn="1"/>
        </p:nvSpPr>
        <p:spPr>
          <a:xfrm>
            <a:off x="5455920" y="257941"/>
            <a:ext cx="6309780" cy="3513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DC82A04-5348-4F84-A33E-B7E23273868B}"/>
              </a:ext>
            </a:extLst>
          </p:cNvPr>
          <p:cNvSpPr/>
          <p:nvPr userDrawn="1"/>
        </p:nvSpPr>
        <p:spPr>
          <a:xfrm>
            <a:off x="2511425" y="257942"/>
            <a:ext cx="2927986" cy="351384"/>
          </a:xfrm>
          <a:prstGeom prst="rect">
            <a:avLst/>
          </a:prstGeom>
          <a:solidFill>
            <a:srgbClr val="F0B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725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BF3E146-4C74-464E-B5D3-66E26B2E68B3}"/>
              </a:ext>
            </a:extLst>
          </p:cNvPr>
          <p:cNvSpPr/>
          <p:nvPr userDrawn="1"/>
        </p:nvSpPr>
        <p:spPr>
          <a:xfrm>
            <a:off x="0" y="179109"/>
            <a:ext cx="12192000" cy="1442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 b="0" i="0">
                <a:solidFill>
                  <a:srgbClr val="18619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52C17B5-BE56-4930-94B3-546186EC7E7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9716" y="257940"/>
            <a:ext cx="2116125" cy="35138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BF1D40B-067B-4345-8055-D0AE326B4B8A}"/>
              </a:ext>
            </a:extLst>
          </p:cNvPr>
          <p:cNvSpPr/>
          <p:nvPr userDrawn="1"/>
        </p:nvSpPr>
        <p:spPr>
          <a:xfrm>
            <a:off x="5455920" y="257941"/>
            <a:ext cx="6309780" cy="3513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6C55AB8-28F5-45A6-879D-CC747D4A7A5E}"/>
              </a:ext>
            </a:extLst>
          </p:cNvPr>
          <p:cNvSpPr/>
          <p:nvPr userDrawn="1"/>
        </p:nvSpPr>
        <p:spPr>
          <a:xfrm>
            <a:off x="2511425" y="257942"/>
            <a:ext cx="2927986" cy="351384"/>
          </a:xfrm>
          <a:prstGeom prst="rect">
            <a:avLst/>
          </a:prstGeom>
          <a:solidFill>
            <a:srgbClr val="F0B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724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0489222" y="6277707"/>
            <a:ext cx="10374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E5038B71-1297-40D9-9EFF-2EBD0A9A2C83}" type="slidenum">
              <a:rPr lang="en-US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‹#›</a:t>
            </a:fld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C3C7AD-C153-4871-BC15-AD7722644D1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226" y="609326"/>
            <a:ext cx="2927985" cy="108938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707FE15-49FA-4594-9034-409E270DAA29}"/>
              </a:ext>
            </a:extLst>
          </p:cNvPr>
          <p:cNvSpPr/>
          <p:nvPr userDrawn="1"/>
        </p:nvSpPr>
        <p:spPr>
          <a:xfrm>
            <a:off x="4950692" y="257941"/>
            <a:ext cx="6787298" cy="3513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0" dirty="0">
              <a:ln>
                <a:noFill/>
              </a:ln>
              <a:solidFill>
                <a:srgbClr val="045594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C6CF7C4-1036-4D3E-BAEF-C67DCB19506B}"/>
              </a:ext>
            </a:extLst>
          </p:cNvPr>
          <p:cNvSpPr/>
          <p:nvPr userDrawn="1"/>
        </p:nvSpPr>
        <p:spPr>
          <a:xfrm>
            <a:off x="581891" y="257942"/>
            <a:ext cx="4341091" cy="351384"/>
          </a:xfrm>
          <a:prstGeom prst="rect">
            <a:avLst/>
          </a:prstGeom>
          <a:solidFill>
            <a:srgbClr val="F0B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04559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824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00" userDrawn="1">
          <p15:clr>
            <a:srgbClr val="F26B43"/>
          </p15:clr>
        </p15:guide>
        <p15:guide id="2" orient="horz" pos="1320" userDrawn="1">
          <p15:clr>
            <a:srgbClr val="F26B43"/>
          </p15:clr>
        </p15:guide>
        <p15:guide id="3" orient="horz" pos="3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485C2F90-B00C-47D0-AC3F-4ACB908F8B4E}"/>
              </a:ext>
            </a:extLst>
          </p:cNvPr>
          <p:cNvCxnSpPr/>
          <p:nvPr/>
        </p:nvCxnSpPr>
        <p:spPr>
          <a:xfrm>
            <a:off x="2103188" y="4532947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D96704E-BB86-4696-B849-253A2DEF3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1424" y="704741"/>
            <a:ext cx="8842375" cy="575901"/>
          </a:xfrm>
        </p:spPr>
        <p:txBody>
          <a:bodyPr/>
          <a:lstStyle/>
          <a:p>
            <a:r>
              <a:rPr lang="en-US" dirty="0"/>
              <a:t>Post Let Right-of-Way 1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1FD6338-1405-4F5B-8D0F-3CE5E387C986}"/>
              </a:ext>
            </a:extLst>
          </p:cNvPr>
          <p:cNvSpPr/>
          <p:nvPr/>
        </p:nvSpPr>
        <p:spPr>
          <a:xfrm>
            <a:off x="378485" y="4255386"/>
            <a:ext cx="555120" cy="555120"/>
          </a:xfrm>
          <a:prstGeom prst="ellipse">
            <a:avLst/>
          </a:prstGeom>
          <a:solidFill>
            <a:srgbClr val="1378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974ECB-C651-4FE0-B16F-8A0282A25B6B}"/>
              </a:ext>
            </a:extLst>
          </p:cNvPr>
          <p:cNvSpPr/>
          <p:nvPr/>
        </p:nvSpPr>
        <p:spPr>
          <a:xfrm>
            <a:off x="2736765" y="3926104"/>
            <a:ext cx="893123" cy="1213685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20FBEC59-F42D-4A38-98DB-6623FF029351}"/>
              </a:ext>
            </a:extLst>
          </p:cNvPr>
          <p:cNvSpPr/>
          <p:nvPr/>
        </p:nvSpPr>
        <p:spPr>
          <a:xfrm>
            <a:off x="1403275" y="4114610"/>
            <a:ext cx="981105" cy="836673"/>
          </a:xfrm>
          <a:prstGeom prst="diamond">
            <a:avLst/>
          </a:prstGeom>
          <a:solidFill>
            <a:srgbClr val="F0B3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BED265-77ED-4CFD-ACBA-F3670BD108A7}"/>
              </a:ext>
            </a:extLst>
          </p:cNvPr>
          <p:cNvSpPr txBox="1"/>
          <p:nvPr/>
        </p:nvSpPr>
        <p:spPr>
          <a:xfrm>
            <a:off x="409881" y="4409836"/>
            <a:ext cx="513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Start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E57175-632F-435B-8B1B-68D25FB4AC50}"/>
              </a:ext>
            </a:extLst>
          </p:cNvPr>
          <p:cNvSpPr txBox="1"/>
          <p:nvPr/>
        </p:nvSpPr>
        <p:spPr>
          <a:xfrm>
            <a:off x="802772" y="4567052"/>
            <a:ext cx="7500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Submit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DBD0A27-0EC1-4034-9720-629E5500ECEB}"/>
              </a:ext>
            </a:extLst>
          </p:cNvPr>
          <p:cNvSpPr txBox="1"/>
          <p:nvPr/>
        </p:nvSpPr>
        <p:spPr>
          <a:xfrm>
            <a:off x="1411042" y="4189291"/>
            <a:ext cx="9561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1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Specialty Reports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2596E1-4425-43E2-A772-B82D5301A0CC}"/>
              </a:ext>
            </a:extLst>
          </p:cNvPr>
          <p:cNvSpPr txBox="1"/>
          <p:nvPr/>
        </p:nvSpPr>
        <p:spPr>
          <a:xfrm>
            <a:off x="2289639" y="4567052"/>
            <a:ext cx="4400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Yes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24F39A2-197D-4E90-BB54-16496A315AD4}"/>
              </a:ext>
            </a:extLst>
          </p:cNvPr>
          <p:cNvSpPr txBox="1"/>
          <p:nvPr/>
        </p:nvSpPr>
        <p:spPr>
          <a:xfrm>
            <a:off x="2724160" y="3948171"/>
            <a:ext cx="9056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 </a:t>
            </a:r>
            <a:b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Accept Specialty Report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421E46C-EBCD-4813-B3CD-47AD1E979152}"/>
              </a:ext>
            </a:extLst>
          </p:cNvPr>
          <p:cNvSpPr txBox="1"/>
          <p:nvPr/>
        </p:nvSpPr>
        <p:spPr>
          <a:xfrm>
            <a:off x="9700366" y="3202132"/>
            <a:ext cx="5876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Revise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71F9CEE-76AA-4BDA-8193-0322E6CDDAAE}"/>
              </a:ext>
            </a:extLst>
          </p:cNvPr>
          <p:cNvSpPr txBox="1"/>
          <p:nvPr/>
        </p:nvSpPr>
        <p:spPr>
          <a:xfrm>
            <a:off x="3561697" y="4567052"/>
            <a:ext cx="823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Complete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84D1412-F487-4AF9-9456-18356A884400}"/>
              </a:ext>
            </a:extLst>
          </p:cNvPr>
          <p:cNvSpPr txBox="1"/>
          <p:nvPr/>
        </p:nvSpPr>
        <p:spPr>
          <a:xfrm>
            <a:off x="9903691" y="4123127"/>
            <a:ext cx="1100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Release to Negotiate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40AC9B1-0D9F-4FA2-B48B-E89ABFF7C519}"/>
              </a:ext>
            </a:extLst>
          </p:cNvPr>
          <p:cNvSpPr/>
          <p:nvPr/>
        </p:nvSpPr>
        <p:spPr>
          <a:xfrm>
            <a:off x="5808271" y="3926104"/>
            <a:ext cx="893123" cy="1213684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52DCC6B5-B371-42AB-B1FD-4CC12604B009}"/>
              </a:ext>
            </a:extLst>
          </p:cNvPr>
          <p:cNvSpPr/>
          <p:nvPr/>
        </p:nvSpPr>
        <p:spPr>
          <a:xfrm>
            <a:off x="9010568" y="3925545"/>
            <a:ext cx="893123" cy="1214803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46406C3-F06B-4A46-AD12-D7486F56A6D0}"/>
              </a:ext>
            </a:extLst>
          </p:cNvPr>
          <p:cNvSpPr/>
          <p:nvPr/>
        </p:nvSpPr>
        <p:spPr>
          <a:xfrm>
            <a:off x="2080593" y="2160994"/>
            <a:ext cx="893123" cy="122999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23811AB-698B-4CC3-9B17-A2A1F88EBAA8}"/>
              </a:ext>
            </a:extLst>
          </p:cNvPr>
          <p:cNvSpPr/>
          <p:nvPr/>
        </p:nvSpPr>
        <p:spPr>
          <a:xfrm>
            <a:off x="4282069" y="3917946"/>
            <a:ext cx="893123" cy="1230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D618235-76FA-476F-AB98-53EFC993119F}"/>
              </a:ext>
            </a:extLst>
          </p:cNvPr>
          <p:cNvSpPr/>
          <p:nvPr/>
        </p:nvSpPr>
        <p:spPr>
          <a:xfrm>
            <a:off x="8337814" y="2154732"/>
            <a:ext cx="893123" cy="12362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B217521-F276-4177-8C41-CA067AD7C529}"/>
              </a:ext>
            </a:extLst>
          </p:cNvPr>
          <p:cNvSpPr/>
          <p:nvPr/>
        </p:nvSpPr>
        <p:spPr>
          <a:xfrm>
            <a:off x="7514111" y="3923352"/>
            <a:ext cx="893123" cy="12191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662F7C0-8A7C-4536-AC5E-DB441141F037}"/>
              </a:ext>
            </a:extLst>
          </p:cNvPr>
          <p:cNvSpPr txBox="1"/>
          <p:nvPr/>
        </p:nvSpPr>
        <p:spPr>
          <a:xfrm>
            <a:off x="5148986" y="4567052"/>
            <a:ext cx="6592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Submit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4AF71C6-0330-4AD7-9D77-B0A8C92C3239}"/>
              </a:ext>
            </a:extLst>
          </p:cNvPr>
          <p:cNvSpPr txBox="1"/>
          <p:nvPr/>
        </p:nvSpPr>
        <p:spPr>
          <a:xfrm>
            <a:off x="8343907" y="4567052"/>
            <a:ext cx="7500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Submit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3A389D1-A885-473C-813A-5AFF2DB6795B}"/>
              </a:ext>
            </a:extLst>
          </p:cNvPr>
          <p:cNvSpPr txBox="1"/>
          <p:nvPr/>
        </p:nvSpPr>
        <p:spPr>
          <a:xfrm>
            <a:off x="6641270" y="4532946"/>
            <a:ext cx="92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Yes Relocation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AAAC248-AA6F-4776-A766-B40CE82AF27B}"/>
              </a:ext>
            </a:extLst>
          </p:cNvPr>
          <p:cNvSpPr txBox="1"/>
          <p:nvPr/>
        </p:nvSpPr>
        <p:spPr>
          <a:xfrm>
            <a:off x="2092887" y="2147984"/>
            <a:ext cx="8931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3 </a:t>
            </a:r>
            <a:b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Revise Specialty Report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80A84A2-7F1B-45A0-9B6B-36373A314A7F}"/>
              </a:ext>
            </a:extLst>
          </p:cNvPr>
          <p:cNvSpPr txBox="1"/>
          <p:nvPr/>
        </p:nvSpPr>
        <p:spPr>
          <a:xfrm>
            <a:off x="4290203" y="3920459"/>
            <a:ext cx="88498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4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Submit Appraisals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784FFE4-7CF5-4AE0-9E90-E572A5708014}"/>
              </a:ext>
            </a:extLst>
          </p:cNvPr>
          <p:cNvSpPr txBox="1"/>
          <p:nvPr/>
        </p:nvSpPr>
        <p:spPr>
          <a:xfrm>
            <a:off x="5806687" y="3976066"/>
            <a:ext cx="8739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5 </a:t>
            </a:r>
            <a:b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Accept Appraisals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53FE7BE-D15B-405A-9984-75B1CCB2A955}"/>
              </a:ext>
            </a:extLst>
          </p:cNvPr>
          <p:cNvSpPr txBox="1"/>
          <p:nvPr/>
        </p:nvSpPr>
        <p:spPr>
          <a:xfrm>
            <a:off x="7499002" y="3919711"/>
            <a:ext cx="8979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7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Submit Relocation Package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3F82E06-845B-440B-A69E-CB663312F578}"/>
              </a:ext>
            </a:extLst>
          </p:cNvPr>
          <p:cNvSpPr txBox="1"/>
          <p:nvPr/>
        </p:nvSpPr>
        <p:spPr>
          <a:xfrm>
            <a:off x="8999853" y="3948171"/>
            <a:ext cx="90383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8 </a:t>
            </a:r>
            <a:b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Accept Relocation Package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13E9D2-3872-4A86-9428-3CBFDE7E3199}"/>
              </a:ext>
            </a:extLst>
          </p:cNvPr>
          <p:cNvSpPr txBox="1"/>
          <p:nvPr/>
        </p:nvSpPr>
        <p:spPr>
          <a:xfrm>
            <a:off x="8332580" y="2169700"/>
            <a:ext cx="8979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9 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Revise Relocation Package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96B5251-DCCF-47E0-83AA-FA1C37FF6409}"/>
              </a:ext>
            </a:extLst>
          </p:cNvPr>
          <p:cNvSpPr/>
          <p:nvPr/>
        </p:nvSpPr>
        <p:spPr>
          <a:xfrm>
            <a:off x="5158425" y="2160994"/>
            <a:ext cx="893123" cy="122999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DDB3464-BDB5-4B51-A370-53A7BC085892}"/>
              </a:ext>
            </a:extLst>
          </p:cNvPr>
          <p:cNvSpPr txBox="1"/>
          <p:nvPr/>
        </p:nvSpPr>
        <p:spPr>
          <a:xfrm>
            <a:off x="2453192" y="3601139"/>
            <a:ext cx="7791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Resubmit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300C14E-56D7-43BB-B338-962064F66BA5}"/>
              </a:ext>
            </a:extLst>
          </p:cNvPr>
          <p:cNvSpPr txBox="1"/>
          <p:nvPr/>
        </p:nvSpPr>
        <p:spPr>
          <a:xfrm>
            <a:off x="5167082" y="2162267"/>
            <a:ext cx="87502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6 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Revise Appraisals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1152B9E8-AE59-43E2-B452-14A21E5D1C74}"/>
              </a:ext>
            </a:extLst>
          </p:cNvPr>
          <p:cNvCxnSpPr>
            <a:stCxn id="16" idx="3"/>
            <a:endCxn id="15" idx="1"/>
          </p:cNvCxnSpPr>
          <p:nvPr/>
        </p:nvCxnSpPr>
        <p:spPr>
          <a:xfrm>
            <a:off x="923081" y="4532947"/>
            <a:ext cx="48019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A57F6F26-4B45-4BD7-B0F4-C2D30B995C55}"/>
              </a:ext>
            </a:extLst>
          </p:cNvPr>
          <p:cNvCxnSpPr/>
          <p:nvPr/>
        </p:nvCxnSpPr>
        <p:spPr>
          <a:xfrm>
            <a:off x="3640095" y="4532947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194EBEB8-2BD2-4932-92CE-1438600C8CDB}"/>
              </a:ext>
            </a:extLst>
          </p:cNvPr>
          <p:cNvCxnSpPr/>
          <p:nvPr/>
        </p:nvCxnSpPr>
        <p:spPr>
          <a:xfrm>
            <a:off x="5184585" y="4532947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EF27581C-B9B6-4973-8CF0-5387DF43D3EA}"/>
              </a:ext>
            </a:extLst>
          </p:cNvPr>
          <p:cNvCxnSpPr>
            <a:cxnSpLocks/>
          </p:cNvCxnSpPr>
          <p:nvPr/>
        </p:nvCxnSpPr>
        <p:spPr>
          <a:xfrm>
            <a:off x="6691929" y="4532947"/>
            <a:ext cx="828831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A15F50F4-A666-4D3C-8B96-DFF1510DF532}"/>
              </a:ext>
            </a:extLst>
          </p:cNvPr>
          <p:cNvCxnSpPr/>
          <p:nvPr/>
        </p:nvCxnSpPr>
        <p:spPr>
          <a:xfrm>
            <a:off x="8386882" y="4532947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A90D5A9A-77B5-4ABB-B0E7-CB1A4B724557}"/>
              </a:ext>
            </a:extLst>
          </p:cNvPr>
          <p:cNvSpPr/>
          <p:nvPr/>
        </p:nvSpPr>
        <p:spPr>
          <a:xfrm>
            <a:off x="2534827" y="3386283"/>
            <a:ext cx="646350" cy="536368"/>
          </a:xfrm>
          <a:custGeom>
            <a:avLst/>
            <a:gdLst>
              <a:gd name="connsiteX0" fmla="*/ 0 w 1197864"/>
              <a:gd name="connsiteY0" fmla="*/ 0 h 530352"/>
              <a:gd name="connsiteX1" fmla="*/ 0 w 1197864"/>
              <a:gd name="connsiteY1" fmla="*/ 283464 h 530352"/>
              <a:gd name="connsiteX2" fmla="*/ 667512 w 1197864"/>
              <a:gd name="connsiteY2" fmla="*/ 283464 h 530352"/>
              <a:gd name="connsiteX3" fmla="*/ 667512 w 1197864"/>
              <a:gd name="connsiteY3" fmla="*/ 530352 h 530352"/>
              <a:gd name="connsiteX4" fmla="*/ 1179576 w 1197864"/>
              <a:gd name="connsiteY4" fmla="*/ 411480 h 530352"/>
              <a:gd name="connsiteX5" fmla="*/ 1179576 w 1197864"/>
              <a:gd name="connsiteY5" fmla="*/ 411480 h 530352"/>
              <a:gd name="connsiteX6" fmla="*/ 1197864 w 1197864"/>
              <a:gd name="connsiteY6" fmla="*/ 438912 h 530352"/>
              <a:gd name="connsiteX7" fmla="*/ 1197864 w 1197864"/>
              <a:gd name="connsiteY7" fmla="*/ 438912 h 530352"/>
              <a:gd name="connsiteX0" fmla="*/ 0 w 1197864"/>
              <a:gd name="connsiteY0" fmla="*/ 0 h 530352"/>
              <a:gd name="connsiteX1" fmla="*/ 0 w 1197864"/>
              <a:gd name="connsiteY1" fmla="*/ 283464 h 530352"/>
              <a:gd name="connsiteX2" fmla="*/ 667512 w 1197864"/>
              <a:gd name="connsiteY2" fmla="*/ 283464 h 530352"/>
              <a:gd name="connsiteX3" fmla="*/ 667512 w 1197864"/>
              <a:gd name="connsiteY3" fmla="*/ 530352 h 530352"/>
              <a:gd name="connsiteX4" fmla="*/ 1179576 w 1197864"/>
              <a:gd name="connsiteY4" fmla="*/ 411480 h 530352"/>
              <a:gd name="connsiteX5" fmla="*/ 1179576 w 1197864"/>
              <a:gd name="connsiteY5" fmla="*/ 411480 h 530352"/>
              <a:gd name="connsiteX6" fmla="*/ 1197864 w 1197864"/>
              <a:gd name="connsiteY6" fmla="*/ 438912 h 530352"/>
              <a:gd name="connsiteX0" fmla="*/ 0 w 1179576"/>
              <a:gd name="connsiteY0" fmla="*/ 0 h 530352"/>
              <a:gd name="connsiteX1" fmla="*/ 0 w 1179576"/>
              <a:gd name="connsiteY1" fmla="*/ 283464 h 530352"/>
              <a:gd name="connsiteX2" fmla="*/ 667512 w 1179576"/>
              <a:gd name="connsiteY2" fmla="*/ 283464 h 530352"/>
              <a:gd name="connsiteX3" fmla="*/ 667512 w 1179576"/>
              <a:gd name="connsiteY3" fmla="*/ 530352 h 530352"/>
              <a:gd name="connsiteX4" fmla="*/ 1179576 w 1179576"/>
              <a:gd name="connsiteY4" fmla="*/ 411480 h 530352"/>
              <a:gd name="connsiteX5" fmla="*/ 1179576 w 1179576"/>
              <a:gd name="connsiteY5" fmla="*/ 411480 h 530352"/>
              <a:gd name="connsiteX0" fmla="*/ 0 w 1179576"/>
              <a:gd name="connsiteY0" fmla="*/ 0 h 530352"/>
              <a:gd name="connsiteX1" fmla="*/ 0 w 1179576"/>
              <a:gd name="connsiteY1" fmla="*/ 283464 h 530352"/>
              <a:gd name="connsiteX2" fmla="*/ 667512 w 1179576"/>
              <a:gd name="connsiteY2" fmla="*/ 283464 h 530352"/>
              <a:gd name="connsiteX3" fmla="*/ 667512 w 1179576"/>
              <a:gd name="connsiteY3" fmla="*/ 530352 h 530352"/>
              <a:gd name="connsiteX4" fmla="*/ 1179576 w 1179576"/>
              <a:gd name="connsiteY4" fmla="*/ 411480 h 530352"/>
              <a:gd name="connsiteX0" fmla="*/ 0 w 667512"/>
              <a:gd name="connsiteY0" fmla="*/ 0 h 530352"/>
              <a:gd name="connsiteX1" fmla="*/ 0 w 667512"/>
              <a:gd name="connsiteY1" fmla="*/ 283464 h 530352"/>
              <a:gd name="connsiteX2" fmla="*/ 667512 w 667512"/>
              <a:gd name="connsiteY2" fmla="*/ 283464 h 530352"/>
              <a:gd name="connsiteX3" fmla="*/ 667512 w 667512"/>
              <a:gd name="connsiteY3" fmla="*/ 530352 h 530352"/>
              <a:gd name="connsiteX0" fmla="*/ 0 w 670605"/>
              <a:gd name="connsiteY0" fmla="*/ 0 h 530352"/>
              <a:gd name="connsiteX1" fmla="*/ 0 w 670605"/>
              <a:gd name="connsiteY1" fmla="*/ 283464 h 530352"/>
              <a:gd name="connsiteX2" fmla="*/ 670605 w 670605"/>
              <a:gd name="connsiteY2" fmla="*/ 211274 h 530352"/>
              <a:gd name="connsiteX3" fmla="*/ 667512 w 670605"/>
              <a:gd name="connsiteY3" fmla="*/ 530352 h 530352"/>
              <a:gd name="connsiteX0" fmla="*/ 0 w 670605"/>
              <a:gd name="connsiteY0" fmla="*/ 0 h 530352"/>
              <a:gd name="connsiteX1" fmla="*/ 6185 w 670605"/>
              <a:gd name="connsiteY1" fmla="*/ 193228 h 530352"/>
              <a:gd name="connsiteX2" fmla="*/ 670605 w 670605"/>
              <a:gd name="connsiteY2" fmla="*/ 211274 h 530352"/>
              <a:gd name="connsiteX3" fmla="*/ 667512 w 670605"/>
              <a:gd name="connsiteY3" fmla="*/ 530352 h 530352"/>
              <a:gd name="connsiteX0" fmla="*/ 0 w 667512"/>
              <a:gd name="connsiteY0" fmla="*/ 0 h 530352"/>
              <a:gd name="connsiteX1" fmla="*/ 6185 w 667512"/>
              <a:gd name="connsiteY1" fmla="*/ 193228 h 530352"/>
              <a:gd name="connsiteX2" fmla="*/ 664420 w 667512"/>
              <a:gd name="connsiteY2" fmla="*/ 181196 h 530352"/>
              <a:gd name="connsiteX3" fmla="*/ 667512 w 667512"/>
              <a:gd name="connsiteY3" fmla="*/ 530352 h 530352"/>
              <a:gd name="connsiteX0" fmla="*/ 0 w 670743"/>
              <a:gd name="connsiteY0" fmla="*/ 0 h 530352"/>
              <a:gd name="connsiteX1" fmla="*/ 6185 w 670743"/>
              <a:gd name="connsiteY1" fmla="*/ 193228 h 530352"/>
              <a:gd name="connsiteX2" fmla="*/ 670606 w 670743"/>
              <a:gd name="connsiteY2" fmla="*/ 190219 h 530352"/>
              <a:gd name="connsiteX3" fmla="*/ 667512 w 670743"/>
              <a:gd name="connsiteY3" fmla="*/ 530352 h 530352"/>
              <a:gd name="connsiteX0" fmla="*/ 3093 w 664558"/>
              <a:gd name="connsiteY0" fmla="*/ 0 h 536368"/>
              <a:gd name="connsiteX1" fmla="*/ 0 w 664558"/>
              <a:gd name="connsiteY1" fmla="*/ 199244 h 536368"/>
              <a:gd name="connsiteX2" fmla="*/ 664421 w 664558"/>
              <a:gd name="connsiteY2" fmla="*/ 196235 h 536368"/>
              <a:gd name="connsiteX3" fmla="*/ 661327 w 664558"/>
              <a:gd name="connsiteY3" fmla="*/ 536368 h 536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558" h="536368">
                <a:moveTo>
                  <a:pt x="3093" y="0"/>
                </a:moveTo>
                <a:lnTo>
                  <a:pt x="0" y="199244"/>
                </a:lnTo>
                <a:lnTo>
                  <a:pt x="664421" y="196235"/>
                </a:lnTo>
                <a:cubicBezTo>
                  <a:pt x="665452" y="312620"/>
                  <a:pt x="660296" y="419983"/>
                  <a:pt x="661327" y="536368"/>
                </a:cubicBez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B93CCB2-8185-4706-9009-C19D39DD51A9}"/>
              </a:ext>
            </a:extLst>
          </p:cNvPr>
          <p:cNvSpPr txBox="1"/>
          <p:nvPr/>
        </p:nvSpPr>
        <p:spPr>
          <a:xfrm>
            <a:off x="5522961" y="3601139"/>
            <a:ext cx="7791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Resubmit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051F5821-20B1-48B2-8404-74D8519C39E3}"/>
              </a:ext>
            </a:extLst>
          </p:cNvPr>
          <p:cNvSpPr/>
          <p:nvPr/>
        </p:nvSpPr>
        <p:spPr>
          <a:xfrm>
            <a:off x="5604596" y="3386283"/>
            <a:ext cx="646350" cy="536368"/>
          </a:xfrm>
          <a:custGeom>
            <a:avLst/>
            <a:gdLst>
              <a:gd name="connsiteX0" fmla="*/ 0 w 1197864"/>
              <a:gd name="connsiteY0" fmla="*/ 0 h 530352"/>
              <a:gd name="connsiteX1" fmla="*/ 0 w 1197864"/>
              <a:gd name="connsiteY1" fmla="*/ 283464 h 530352"/>
              <a:gd name="connsiteX2" fmla="*/ 667512 w 1197864"/>
              <a:gd name="connsiteY2" fmla="*/ 283464 h 530352"/>
              <a:gd name="connsiteX3" fmla="*/ 667512 w 1197864"/>
              <a:gd name="connsiteY3" fmla="*/ 530352 h 530352"/>
              <a:gd name="connsiteX4" fmla="*/ 1179576 w 1197864"/>
              <a:gd name="connsiteY4" fmla="*/ 411480 h 530352"/>
              <a:gd name="connsiteX5" fmla="*/ 1179576 w 1197864"/>
              <a:gd name="connsiteY5" fmla="*/ 411480 h 530352"/>
              <a:gd name="connsiteX6" fmla="*/ 1197864 w 1197864"/>
              <a:gd name="connsiteY6" fmla="*/ 438912 h 530352"/>
              <a:gd name="connsiteX7" fmla="*/ 1197864 w 1197864"/>
              <a:gd name="connsiteY7" fmla="*/ 438912 h 530352"/>
              <a:gd name="connsiteX0" fmla="*/ 0 w 1197864"/>
              <a:gd name="connsiteY0" fmla="*/ 0 h 530352"/>
              <a:gd name="connsiteX1" fmla="*/ 0 w 1197864"/>
              <a:gd name="connsiteY1" fmla="*/ 283464 h 530352"/>
              <a:gd name="connsiteX2" fmla="*/ 667512 w 1197864"/>
              <a:gd name="connsiteY2" fmla="*/ 283464 h 530352"/>
              <a:gd name="connsiteX3" fmla="*/ 667512 w 1197864"/>
              <a:gd name="connsiteY3" fmla="*/ 530352 h 530352"/>
              <a:gd name="connsiteX4" fmla="*/ 1179576 w 1197864"/>
              <a:gd name="connsiteY4" fmla="*/ 411480 h 530352"/>
              <a:gd name="connsiteX5" fmla="*/ 1179576 w 1197864"/>
              <a:gd name="connsiteY5" fmla="*/ 411480 h 530352"/>
              <a:gd name="connsiteX6" fmla="*/ 1197864 w 1197864"/>
              <a:gd name="connsiteY6" fmla="*/ 438912 h 530352"/>
              <a:gd name="connsiteX0" fmla="*/ 0 w 1179576"/>
              <a:gd name="connsiteY0" fmla="*/ 0 h 530352"/>
              <a:gd name="connsiteX1" fmla="*/ 0 w 1179576"/>
              <a:gd name="connsiteY1" fmla="*/ 283464 h 530352"/>
              <a:gd name="connsiteX2" fmla="*/ 667512 w 1179576"/>
              <a:gd name="connsiteY2" fmla="*/ 283464 h 530352"/>
              <a:gd name="connsiteX3" fmla="*/ 667512 w 1179576"/>
              <a:gd name="connsiteY3" fmla="*/ 530352 h 530352"/>
              <a:gd name="connsiteX4" fmla="*/ 1179576 w 1179576"/>
              <a:gd name="connsiteY4" fmla="*/ 411480 h 530352"/>
              <a:gd name="connsiteX5" fmla="*/ 1179576 w 1179576"/>
              <a:gd name="connsiteY5" fmla="*/ 411480 h 530352"/>
              <a:gd name="connsiteX0" fmla="*/ 0 w 1179576"/>
              <a:gd name="connsiteY0" fmla="*/ 0 h 530352"/>
              <a:gd name="connsiteX1" fmla="*/ 0 w 1179576"/>
              <a:gd name="connsiteY1" fmla="*/ 283464 h 530352"/>
              <a:gd name="connsiteX2" fmla="*/ 667512 w 1179576"/>
              <a:gd name="connsiteY2" fmla="*/ 283464 h 530352"/>
              <a:gd name="connsiteX3" fmla="*/ 667512 w 1179576"/>
              <a:gd name="connsiteY3" fmla="*/ 530352 h 530352"/>
              <a:gd name="connsiteX4" fmla="*/ 1179576 w 1179576"/>
              <a:gd name="connsiteY4" fmla="*/ 411480 h 530352"/>
              <a:gd name="connsiteX0" fmla="*/ 0 w 667512"/>
              <a:gd name="connsiteY0" fmla="*/ 0 h 530352"/>
              <a:gd name="connsiteX1" fmla="*/ 0 w 667512"/>
              <a:gd name="connsiteY1" fmla="*/ 283464 h 530352"/>
              <a:gd name="connsiteX2" fmla="*/ 667512 w 667512"/>
              <a:gd name="connsiteY2" fmla="*/ 283464 h 530352"/>
              <a:gd name="connsiteX3" fmla="*/ 667512 w 667512"/>
              <a:gd name="connsiteY3" fmla="*/ 530352 h 530352"/>
              <a:gd name="connsiteX0" fmla="*/ 0 w 670605"/>
              <a:gd name="connsiteY0" fmla="*/ 0 h 530352"/>
              <a:gd name="connsiteX1" fmla="*/ 0 w 670605"/>
              <a:gd name="connsiteY1" fmla="*/ 283464 h 530352"/>
              <a:gd name="connsiteX2" fmla="*/ 670605 w 670605"/>
              <a:gd name="connsiteY2" fmla="*/ 211274 h 530352"/>
              <a:gd name="connsiteX3" fmla="*/ 667512 w 670605"/>
              <a:gd name="connsiteY3" fmla="*/ 530352 h 530352"/>
              <a:gd name="connsiteX0" fmla="*/ 0 w 670605"/>
              <a:gd name="connsiteY0" fmla="*/ 0 h 530352"/>
              <a:gd name="connsiteX1" fmla="*/ 6185 w 670605"/>
              <a:gd name="connsiteY1" fmla="*/ 193228 h 530352"/>
              <a:gd name="connsiteX2" fmla="*/ 670605 w 670605"/>
              <a:gd name="connsiteY2" fmla="*/ 211274 h 530352"/>
              <a:gd name="connsiteX3" fmla="*/ 667512 w 670605"/>
              <a:gd name="connsiteY3" fmla="*/ 530352 h 530352"/>
              <a:gd name="connsiteX0" fmla="*/ 0 w 667512"/>
              <a:gd name="connsiteY0" fmla="*/ 0 h 530352"/>
              <a:gd name="connsiteX1" fmla="*/ 6185 w 667512"/>
              <a:gd name="connsiteY1" fmla="*/ 193228 h 530352"/>
              <a:gd name="connsiteX2" fmla="*/ 664420 w 667512"/>
              <a:gd name="connsiteY2" fmla="*/ 181196 h 530352"/>
              <a:gd name="connsiteX3" fmla="*/ 667512 w 667512"/>
              <a:gd name="connsiteY3" fmla="*/ 530352 h 530352"/>
              <a:gd name="connsiteX0" fmla="*/ 0 w 670743"/>
              <a:gd name="connsiteY0" fmla="*/ 0 h 530352"/>
              <a:gd name="connsiteX1" fmla="*/ 6185 w 670743"/>
              <a:gd name="connsiteY1" fmla="*/ 193228 h 530352"/>
              <a:gd name="connsiteX2" fmla="*/ 670606 w 670743"/>
              <a:gd name="connsiteY2" fmla="*/ 190219 h 530352"/>
              <a:gd name="connsiteX3" fmla="*/ 667512 w 670743"/>
              <a:gd name="connsiteY3" fmla="*/ 530352 h 530352"/>
              <a:gd name="connsiteX0" fmla="*/ 3093 w 664558"/>
              <a:gd name="connsiteY0" fmla="*/ 0 h 536368"/>
              <a:gd name="connsiteX1" fmla="*/ 0 w 664558"/>
              <a:gd name="connsiteY1" fmla="*/ 199244 h 536368"/>
              <a:gd name="connsiteX2" fmla="*/ 664421 w 664558"/>
              <a:gd name="connsiteY2" fmla="*/ 196235 h 536368"/>
              <a:gd name="connsiteX3" fmla="*/ 661327 w 664558"/>
              <a:gd name="connsiteY3" fmla="*/ 536368 h 536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558" h="536368">
                <a:moveTo>
                  <a:pt x="3093" y="0"/>
                </a:moveTo>
                <a:lnTo>
                  <a:pt x="0" y="199244"/>
                </a:lnTo>
                <a:lnTo>
                  <a:pt x="664421" y="196235"/>
                </a:lnTo>
                <a:cubicBezTo>
                  <a:pt x="665452" y="312620"/>
                  <a:pt x="660296" y="419983"/>
                  <a:pt x="661327" y="536368"/>
                </a:cubicBez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11564CC4-566A-4988-935C-680D36451FE7}"/>
              </a:ext>
            </a:extLst>
          </p:cNvPr>
          <p:cNvSpPr/>
          <p:nvPr/>
        </p:nvSpPr>
        <p:spPr>
          <a:xfrm>
            <a:off x="1888170" y="4951767"/>
            <a:ext cx="2838224" cy="540327"/>
          </a:xfrm>
          <a:custGeom>
            <a:avLst/>
            <a:gdLst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5" fmla="*/ 3172691 w 3179618"/>
              <a:gd name="connsiteY5" fmla="*/ 325581 h 540327"/>
              <a:gd name="connsiteX0" fmla="*/ 0 w 3522518"/>
              <a:gd name="connsiteY0" fmla="*/ 0 h 540327"/>
              <a:gd name="connsiteX1" fmla="*/ 0 w 3522518"/>
              <a:gd name="connsiteY1" fmla="*/ 540327 h 540327"/>
              <a:gd name="connsiteX2" fmla="*/ 3169227 w 3522518"/>
              <a:gd name="connsiteY2" fmla="*/ 540327 h 540327"/>
              <a:gd name="connsiteX3" fmla="*/ 3169227 w 3522518"/>
              <a:gd name="connsiteY3" fmla="*/ 200891 h 540327"/>
              <a:gd name="connsiteX4" fmla="*/ 3179618 w 3522518"/>
              <a:gd name="connsiteY4" fmla="*/ 308263 h 540327"/>
              <a:gd name="connsiteX5" fmla="*/ 3522518 w 3522518"/>
              <a:gd name="connsiteY5" fmla="*/ 335972 h 540327"/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69227 w 3169227"/>
              <a:gd name="connsiteY3" fmla="*/ 200891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31127 w 31692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24200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31127 w 3131127"/>
              <a:gd name="connsiteY3" fmla="*/ 197427 h 54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1127" h="540327">
                <a:moveTo>
                  <a:pt x="0" y="0"/>
                </a:moveTo>
                <a:lnTo>
                  <a:pt x="0" y="540327"/>
                </a:lnTo>
                <a:lnTo>
                  <a:pt x="3131127" y="540327"/>
                </a:lnTo>
                <a:lnTo>
                  <a:pt x="3131127" y="197427"/>
                </a:lnTo>
              </a:path>
            </a:pathLst>
          </a:custGeom>
          <a:noFill/>
          <a:ln w="19050"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09EFE3FD-1A80-4A4C-AD06-CFBC56D4AF1D}"/>
              </a:ext>
            </a:extLst>
          </p:cNvPr>
          <p:cNvSpPr txBox="1"/>
          <p:nvPr/>
        </p:nvSpPr>
        <p:spPr>
          <a:xfrm>
            <a:off x="1855896" y="5495583"/>
            <a:ext cx="2902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No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73FA85F8-B07B-4E96-B44C-097EE28D7DCD}"/>
              </a:ext>
            </a:extLst>
          </p:cNvPr>
          <p:cNvSpPr/>
          <p:nvPr/>
        </p:nvSpPr>
        <p:spPr>
          <a:xfrm>
            <a:off x="6287022" y="5112202"/>
            <a:ext cx="4762836" cy="357052"/>
          </a:xfrm>
          <a:custGeom>
            <a:avLst/>
            <a:gdLst>
              <a:gd name="connsiteX0" fmla="*/ 0 w 4807132"/>
              <a:gd name="connsiteY0" fmla="*/ 0 h 426720"/>
              <a:gd name="connsiteX1" fmla="*/ 0 w 4807132"/>
              <a:gd name="connsiteY1" fmla="*/ 357052 h 426720"/>
              <a:gd name="connsiteX2" fmla="*/ 4807132 w 4807132"/>
              <a:gd name="connsiteY2" fmla="*/ 357052 h 426720"/>
              <a:gd name="connsiteX3" fmla="*/ 4615543 w 4807132"/>
              <a:gd name="connsiteY3" fmla="*/ 391886 h 426720"/>
              <a:gd name="connsiteX4" fmla="*/ 4798423 w 4807132"/>
              <a:gd name="connsiteY4" fmla="*/ 426720 h 426720"/>
              <a:gd name="connsiteX0" fmla="*/ 0 w 4981303"/>
              <a:gd name="connsiteY0" fmla="*/ 0 h 1210492"/>
              <a:gd name="connsiteX1" fmla="*/ 0 w 4981303"/>
              <a:gd name="connsiteY1" fmla="*/ 357052 h 1210492"/>
              <a:gd name="connsiteX2" fmla="*/ 4807132 w 4981303"/>
              <a:gd name="connsiteY2" fmla="*/ 357052 h 1210492"/>
              <a:gd name="connsiteX3" fmla="*/ 4615543 w 4981303"/>
              <a:gd name="connsiteY3" fmla="*/ 391886 h 1210492"/>
              <a:gd name="connsiteX4" fmla="*/ 4981303 w 4981303"/>
              <a:gd name="connsiteY4" fmla="*/ 1210492 h 1210492"/>
              <a:gd name="connsiteX0" fmla="*/ 0 w 4807132"/>
              <a:gd name="connsiteY0" fmla="*/ 0 h 391886"/>
              <a:gd name="connsiteX1" fmla="*/ 0 w 4807132"/>
              <a:gd name="connsiteY1" fmla="*/ 357052 h 391886"/>
              <a:gd name="connsiteX2" fmla="*/ 4807132 w 4807132"/>
              <a:gd name="connsiteY2" fmla="*/ 357052 h 391886"/>
              <a:gd name="connsiteX3" fmla="*/ 4615543 w 4807132"/>
              <a:gd name="connsiteY3" fmla="*/ 391886 h 391886"/>
              <a:gd name="connsiteX0" fmla="*/ 0 w 4807132"/>
              <a:gd name="connsiteY0" fmla="*/ 0 h 357052"/>
              <a:gd name="connsiteX1" fmla="*/ 0 w 4807132"/>
              <a:gd name="connsiteY1" fmla="*/ 357052 h 357052"/>
              <a:gd name="connsiteX2" fmla="*/ 4807132 w 4807132"/>
              <a:gd name="connsiteY2" fmla="*/ 357052 h 357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807132" h="357052">
                <a:moveTo>
                  <a:pt x="0" y="0"/>
                </a:moveTo>
                <a:lnTo>
                  <a:pt x="0" y="357052"/>
                </a:lnTo>
                <a:lnTo>
                  <a:pt x="4807132" y="357052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8A206BD-292E-4689-ACC9-F1C7DCF9840A}"/>
              </a:ext>
            </a:extLst>
          </p:cNvPr>
          <p:cNvSpPr txBox="1"/>
          <p:nvPr/>
        </p:nvSpPr>
        <p:spPr>
          <a:xfrm>
            <a:off x="8727715" y="3601139"/>
            <a:ext cx="7791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Resubmit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40B8E022-6B94-42C5-928E-A0EB08E978AE}"/>
              </a:ext>
            </a:extLst>
          </p:cNvPr>
          <p:cNvSpPr/>
          <p:nvPr/>
        </p:nvSpPr>
        <p:spPr>
          <a:xfrm>
            <a:off x="8809350" y="3386283"/>
            <a:ext cx="646350" cy="536368"/>
          </a:xfrm>
          <a:custGeom>
            <a:avLst/>
            <a:gdLst>
              <a:gd name="connsiteX0" fmla="*/ 0 w 1197864"/>
              <a:gd name="connsiteY0" fmla="*/ 0 h 530352"/>
              <a:gd name="connsiteX1" fmla="*/ 0 w 1197864"/>
              <a:gd name="connsiteY1" fmla="*/ 283464 h 530352"/>
              <a:gd name="connsiteX2" fmla="*/ 667512 w 1197864"/>
              <a:gd name="connsiteY2" fmla="*/ 283464 h 530352"/>
              <a:gd name="connsiteX3" fmla="*/ 667512 w 1197864"/>
              <a:gd name="connsiteY3" fmla="*/ 530352 h 530352"/>
              <a:gd name="connsiteX4" fmla="*/ 1179576 w 1197864"/>
              <a:gd name="connsiteY4" fmla="*/ 411480 h 530352"/>
              <a:gd name="connsiteX5" fmla="*/ 1179576 w 1197864"/>
              <a:gd name="connsiteY5" fmla="*/ 411480 h 530352"/>
              <a:gd name="connsiteX6" fmla="*/ 1197864 w 1197864"/>
              <a:gd name="connsiteY6" fmla="*/ 438912 h 530352"/>
              <a:gd name="connsiteX7" fmla="*/ 1197864 w 1197864"/>
              <a:gd name="connsiteY7" fmla="*/ 438912 h 530352"/>
              <a:gd name="connsiteX0" fmla="*/ 0 w 1197864"/>
              <a:gd name="connsiteY0" fmla="*/ 0 h 530352"/>
              <a:gd name="connsiteX1" fmla="*/ 0 w 1197864"/>
              <a:gd name="connsiteY1" fmla="*/ 283464 h 530352"/>
              <a:gd name="connsiteX2" fmla="*/ 667512 w 1197864"/>
              <a:gd name="connsiteY2" fmla="*/ 283464 h 530352"/>
              <a:gd name="connsiteX3" fmla="*/ 667512 w 1197864"/>
              <a:gd name="connsiteY3" fmla="*/ 530352 h 530352"/>
              <a:gd name="connsiteX4" fmla="*/ 1179576 w 1197864"/>
              <a:gd name="connsiteY4" fmla="*/ 411480 h 530352"/>
              <a:gd name="connsiteX5" fmla="*/ 1179576 w 1197864"/>
              <a:gd name="connsiteY5" fmla="*/ 411480 h 530352"/>
              <a:gd name="connsiteX6" fmla="*/ 1197864 w 1197864"/>
              <a:gd name="connsiteY6" fmla="*/ 438912 h 530352"/>
              <a:gd name="connsiteX0" fmla="*/ 0 w 1179576"/>
              <a:gd name="connsiteY0" fmla="*/ 0 h 530352"/>
              <a:gd name="connsiteX1" fmla="*/ 0 w 1179576"/>
              <a:gd name="connsiteY1" fmla="*/ 283464 h 530352"/>
              <a:gd name="connsiteX2" fmla="*/ 667512 w 1179576"/>
              <a:gd name="connsiteY2" fmla="*/ 283464 h 530352"/>
              <a:gd name="connsiteX3" fmla="*/ 667512 w 1179576"/>
              <a:gd name="connsiteY3" fmla="*/ 530352 h 530352"/>
              <a:gd name="connsiteX4" fmla="*/ 1179576 w 1179576"/>
              <a:gd name="connsiteY4" fmla="*/ 411480 h 530352"/>
              <a:gd name="connsiteX5" fmla="*/ 1179576 w 1179576"/>
              <a:gd name="connsiteY5" fmla="*/ 411480 h 530352"/>
              <a:gd name="connsiteX0" fmla="*/ 0 w 1179576"/>
              <a:gd name="connsiteY0" fmla="*/ 0 h 530352"/>
              <a:gd name="connsiteX1" fmla="*/ 0 w 1179576"/>
              <a:gd name="connsiteY1" fmla="*/ 283464 h 530352"/>
              <a:gd name="connsiteX2" fmla="*/ 667512 w 1179576"/>
              <a:gd name="connsiteY2" fmla="*/ 283464 h 530352"/>
              <a:gd name="connsiteX3" fmla="*/ 667512 w 1179576"/>
              <a:gd name="connsiteY3" fmla="*/ 530352 h 530352"/>
              <a:gd name="connsiteX4" fmla="*/ 1179576 w 1179576"/>
              <a:gd name="connsiteY4" fmla="*/ 411480 h 530352"/>
              <a:gd name="connsiteX0" fmla="*/ 0 w 667512"/>
              <a:gd name="connsiteY0" fmla="*/ 0 h 530352"/>
              <a:gd name="connsiteX1" fmla="*/ 0 w 667512"/>
              <a:gd name="connsiteY1" fmla="*/ 283464 h 530352"/>
              <a:gd name="connsiteX2" fmla="*/ 667512 w 667512"/>
              <a:gd name="connsiteY2" fmla="*/ 283464 h 530352"/>
              <a:gd name="connsiteX3" fmla="*/ 667512 w 667512"/>
              <a:gd name="connsiteY3" fmla="*/ 530352 h 530352"/>
              <a:gd name="connsiteX0" fmla="*/ 0 w 670605"/>
              <a:gd name="connsiteY0" fmla="*/ 0 h 530352"/>
              <a:gd name="connsiteX1" fmla="*/ 0 w 670605"/>
              <a:gd name="connsiteY1" fmla="*/ 283464 h 530352"/>
              <a:gd name="connsiteX2" fmla="*/ 670605 w 670605"/>
              <a:gd name="connsiteY2" fmla="*/ 211274 h 530352"/>
              <a:gd name="connsiteX3" fmla="*/ 667512 w 670605"/>
              <a:gd name="connsiteY3" fmla="*/ 530352 h 530352"/>
              <a:gd name="connsiteX0" fmla="*/ 0 w 670605"/>
              <a:gd name="connsiteY0" fmla="*/ 0 h 530352"/>
              <a:gd name="connsiteX1" fmla="*/ 6185 w 670605"/>
              <a:gd name="connsiteY1" fmla="*/ 193228 h 530352"/>
              <a:gd name="connsiteX2" fmla="*/ 670605 w 670605"/>
              <a:gd name="connsiteY2" fmla="*/ 211274 h 530352"/>
              <a:gd name="connsiteX3" fmla="*/ 667512 w 670605"/>
              <a:gd name="connsiteY3" fmla="*/ 530352 h 530352"/>
              <a:gd name="connsiteX0" fmla="*/ 0 w 667512"/>
              <a:gd name="connsiteY0" fmla="*/ 0 h 530352"/>
              <a:gd name="connsiteX1" fmla="*/ 6185 w 667512"/>
              <a:gd name="connsiteY1" fmla="*/ 193228 h 530352"/>
              <a:gd name="connsiteX2" fmla="*/ 664420 w 667512"/>
              <a:gd name="connsiteY2" fmla="*/ 181196 h 530352"/>
              <a:gd name="connsiteX3" fmla="*/ 667512 w 667512"/>
              <a:gd name="connsiteY3" fmla="*/ 530352 h 530352"/>
              <a:gd name="connsiteX0" fmla="*/ 0 w 670743"/>
              <a:gd name="connsiteY0" fmla="*/ 0 h 530352"/>
              <a:gd name="connsiteX1" fmla="*/ 6185 w 670743"/>
              <a:gd name="connsiteY1" fmla="*/ 193228 h 530352"/>
              <a:gd name="connsiteX2" fmla="*/ 670606 w 670743"/>
              <a:gd name="connsiteY2" fmla="*/ 190219 h 530352"/>
              <a:gd name="connsiteX3" fmla="*/ 667512 w 670743"/>
              <a:gd name="connsiteY3" fmla="*/ 530352 h 530352"/>
              <a:gd name="connsiteX0" fmla="*/ 3093 w 664558"/>
              <a:gd name="connsiteY0" fmla="*/ 0 h 536368"/>
              <a:gd name="connsiteX1" fmla="*/ 0 w 664558"/>
              <a:gd name="connsiteY1" fmla="*/ 199244 h 536368"/>
              <a:gd name="connsiteX2" fmla="*/ 664421 w 664558"/>
              <a:gd name="connsiteY2" fmla="*/ 196235 h 536368"/>
              <a:gd name="connsiteX3" fmla="*/ 661327 w 664558"/>
              <a:gd name="connsiteY3" fmla="*/ 536368 h 536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558" h="536368">
                <a:moveTo>
                  <a:pt x="3093" y="0"/>
                </a:moveTo>
                <a:lnTo>
                  <a:pt x="0" y="199244"/>
                </a:lnTo>
                <a:lnTo>
                  <a:pt x="664421" y="196235"/>
                </a:lnTo>
                <a:cubicBezTo>
                  <a:pt x="665452" y="312620"/>
                  <a:pt x="660296" y="419983"/>
                  <a:pt x="661327" y="536368"/>
                </a:cubicBez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6D982EA0-EAD7-436E-A170-7092E7FB29C3}"/>
              </a:ext>
            </a:extLst>
          </p:cNvPr>
          <p:cNvSpPr/>
          <p:nvPr/>
        </p:nvSpPr>
        <p:spPr>
          <a:xfrm>
            <a:off x="9239228" y="2733060"/>
            <a:ext cx="452846" cy="1184366"/>
          </a:xfrm>
          <a:custGeom>
            <a:avLst/>
            <a:gdLst>
              <a:gd name="connsiteX0" fmla="*/ 452846 w 452846"/>
              <a:gd name="connsiteY0" fmla="*/ 1184366 h 1184366"/>
              <a:gd name="connsiteX1" fmla="*/ 452846 w 452846"/>
              <a:gd name="connsiteY1" fmla="*/ 0 h 1184366"/>
              <a:gd name="connsiteX2" fmla="*/ 0 w 452846"/>
              <a:gd name="connsiteY2" fmla="*/ 0 h 1184366"/>
              <a:gd name="connsiteX3" fmla="*/ 8709 w 452846"/>
              <a:gd name="connsiteY3" fmla="*/ 69669 h 1184366"/>
              <a:gd name="connsiteX4" fmla="*/ 17417 w 452846"/>
              <a:gd name="connsiteY4" fmla="*/ 69669 h 1184366"/>
              <a:gd name="connsiteX0" fmla="*/ 452846 w 452846"/>
              <a:gd name="connsiteY0" fmla="*/ 1184366 h 1184366"/>
              <a:gd name="connsiteX1" fmla="*/ 452846 w 452846"/>
              <a:gd name="connsiteY1" fmla="*/ 0 h 1184366"/>
              <a:gd name="connsiteX2" fmla="*/ 0 w 452846"/>
              <a:gd name="connsiteY2" fmla="*/ 0 h 1184366"/>
              <a:gd name="connsiteX3" fmla="*/ 8709 w 452846"/>
              <a:gd name="connsiteY3" fmla="*/ 69669 h 1184366"/>
              <a:gd name="connsiteX0" fmla="*/ 452846 w 452846"/>
              <a:gd name="connsiteY0" fmla="*/ 1184366 h 1184366"/>
              <a:gd name="connsiteX1" fmla="*/ 452846 w 452846"/>
              <a:gd name="connsiteY1" fmla="*/ 0 h 1184366"/>
              <a:gd name="connsiteX2" fmla="*/ 0 w 452846"/>
              <a:gd name="connsiteY2" fmla="*/ 0 h 118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2846" h="1184366">
                <a:moveTo>
                  <a:pt x="452846" y="1184366"/>
                </a:moveTo>
                <a:lnTo>
                  <a:pt x="452846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96E093A6-F7A7-4BA8-A911-BA2710462D0C}"/>
              </a:ext>
            </a:extLst>
          </p:cNvPr>
          <p:cNvSpPr txBox="1"/>
          <p:nvPr/>
        </p:nvSpPr>
        <p:spPr>
          <a:xfrm>
            <a:off x="6516900" y="3202132"/>
            <a:ext cx="5876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Revise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AF789A10-20FD-496A-8D5D-BD98D92D1992}"/>
              </a:ext>
            </a:extLst>
          </p:cNvPr>
          <p:cNvSpPr/>
          <p:nvPr/>
        </p:nvSpPr>
        <p:spPr>
          <a:xfrm>
            <a:off x="6055762" y="2733060"/>
            <a:ext cx="452846" cy="1184366"/>
          </a:xfrm>
          <a:custGeom>
            <a:avLst/>
            <a:gdLst>
              <a:gd name="connsiteX0" fmla="*/ 452846 w 452846"/>
              <a:gd name="connsiteY0" fmla="*/ 1184366 h 1184366"/>
              <a:gd name="connsiteX1" fmla="*/ 452846 w 452846"/>
              <a:gd name="connsiteY1" fmla="*/ 0 h 1184366"/>
              <a:gd name="connsiteX2" fmla="*/ 0 w 452846"/>
              <a:gd name="connsiteY2" fmla="*/ 0 h 1184366"/>
              <a:gd name="connsiteX3" fmla="*/ 8709 w 452846"/>
              <a:gd name="connsiteY3" fmla="*/ 69669 h 1184366"/>
              <a:gd name="connsiteX4" fmla="*/ 17417 w 452846"/>
              <a:gd name="connsiteY4" fmla="*/ 69669 h 1184366"/>
              <a:gd name="connsiteX0" fmla="*/ 452846 w 452846"/>
              <a:gd name="connsiteY0" fmla="*/ 1184366 h 1184366"/>
              <a:gd name="connsiteX1" fmla="*/ 452846 w 452846"/>
              <a:gd name="connsiteY1" fmla="*/ 0 h 1184366"/>
              <a:gd name="connsiteX2" fmla="*/ 0 w 452846"/>
              <a:gd name="connsiteY2" fmla="*/ 0 h 1184366"/>
              <a:gd name="connsiteX3" fmla="*/ 8709 w 452846"/>
              <a:gd name="connsiteY3" fmla="*/ 69669 h 1184366"/>
              <a:gd name="connsiteX0" fmla="*/ 452846 w 452846"/>
              <a:gd name="connsiteY0" fmla="*/ 1184366 h 1184366"/>
              <a:gd name="connsiteX1" fmla="*/ 452846 w 452846"/>
              <a:gd name="connsiteY1" fmla="*/ 0 h 1184366"/>
              <a:gd name="connsiteX2" fmla="*/ 0 w 452846"/>
              <a:gd name="connsiteY2" fmla="*/ 0 h 118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2846" h="1184366">
                <a:moveTo>
                  <a:pt x="452846" y="1184366"/>
                </a:moveTo>
                <a:lnTo>
                  <a:pt x="452846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DA35BA1F-3F6E-466F-BC3B-E555E34456AB}"/>
              </a:ext>
            </a:extLst>
          </p:cNvPr>
          <p:cNvSpPr txBox="1"/>
          <p:nvPr/>
        </p:nvSpPr>
        <p:spPr>
          <a:xfrm>
            <a:off x="3426567" y="3202132"/>
            <a:ext cx="5876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Revise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3D8EE394-055A-465E-A691-4316624456C4}"/>
              </a:ext>
            </a:extLst>
          </p:cNvPr>
          <p:cNvSpPr/>
          <p:nvPr/>
        </p:nvSpPr>
        <p:spPr>
          <a:xfrm>
            <a:off x="2965429" y="2733060"/>
            <a:ext cx="452846" cy="1184366"/>
          </a:xfrm>
          <a:custGeom>
            <a:avLst/>
            <a:gdLst>
              <a:gd name="connsiteX0" fmla="*/ 452846 w 452846"/>
              <a:gd name="connsiteY0" fmla="*/ 1184366 h 1184366"/>
              <a:gd name="connsiteX1" fmla="*/ 452846 w 452846"/>
              <a:gd name="connsiteY1" fmla="*/ 0 h 1184366"/>
              <a:gd name="connsiteX2" fmla="*/ 0 w 452846"/>
              <a:gd name="connsiteY2" fmla="*/ 0 h 1184366"/>
              <a:gd name="connsiteX3" fmla="*/ 8709 w 452846"/>
              <a:gd name="connsiteY3" fmla="*/ 69669 h 1184366"/>
              <a:gd name="connsiteX4" fmla="*/ 17417 w 452846"/>
              <a:gd name="connsiteY4" fmla="*/ 69669 h 1184366"/>
              <a:gd name="connsiteX0" fmla="*/ 452846 w 452846"/>
              <a:gd name="connsiteY0" fmla="*/ 1184366 h 1184366"/>
              <a:gd name="connsiteX1" fmla="*/ 452846 w 452846"/>
              <a:gd name="connsiteY1" fmla="*/ 0 h 1184366"/>
              <a:gd name="connsiteX2" fmla="*/ 0 w 452846"/>
              <a:gd name="connsiteY2" fmla="*/ 0 h 1184366"/>
              <a:gd name="connsiteX3" fmla="*/ 8709 w 452846"/>
              <a:gd name="connsiteY3" fmla="*/ 69669 h 1184366"/>
              <a:gd name="connsiteX0" fmla="*/ 452846 w 452846"/>
              <a:gd name="connsiteY0" fmla="*/ 1184366 h 1184366"/>
              <a:gd name="connsiteX1" fmla="*/ 452846 w 452846"/>
              <a:gd name="connsiteY1" fmla="*/ 0 h 1184366"/>
              <a:gd name="connsiteX2" fmla="*/ 0 w 452846"/>
              <a:gd name="connsiteY2" fmla="*/ 0 h 118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2846" h="1184366">
                <a:moveTo>
                  <a:pt x="452846" y="1184366"/>
                </a:moveTo>
                <a:lnTo>
                  <a:pt x="452846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E6C54389-A756-4D31-9A41-6B5E701AA19D}"/>
              </a:ext>
            </a:extLst>
          </p:cNvPr>
          <p:cNvCxnSpPr>
            <a:cxnSpLocks/>
          </p:cNvCxnSpPr>
          <p:nvPr/>
        </p:nvCxnSpPr>
        <p:spPr>
          <a:xfrm flipV="1">
            <a:off x="9891226" y="4528223"/>
            <a:ext cx="1158632" cy="4724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>
            <a:extLst>
              <a:ext uri="{FF2B5EF4-FFF2-40B4-BE49-F238E27FC236}">
                <a16:creationId xmlns:a16="http://schemas.microsoft.com/office/drawing/2014/main" id="{F44BDF27-328C-45C9-8A77-762C6110FCBB}"/>
              </a:ext>
            </a:extLst>
          </p:cNvPr>
          <p:cNvSpPr txBox="1"/>
          <p:nvPr/>
        </p:nvSpPr>
        <p:spPr>
          <a:xfrm>
            <a:off x="6282185" y="5225459"/>
            <a:ext cx="47676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No Relocation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23F330EE-B446-467D-9E89-057931231E66}"/>
              </a:ext>
            </a:extLst>
          </p:cNvPr>
          <p:cNvSpPr/>
          <p:nvPr/>
        </p:nvSpPr>
        <p:spPr>
          <a:xfrm>
            <a:off x="11049858" y="4313286"/>
            <a:ext cx="893123" cy="1306922"/>
          </a:xfrm>
          <a:prstGeom prst="rect">
            <a:avLst/>
          </a:prstGeom>
          <a:solidFill>
            <a:srgbClr val="FFC0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4239B8F-10E1-45B3-9BD2-22CC4F316575}"/>
              </a:ext>
            </a:extLst>
          </p:cNvPr>
          <p:cNvSpPr txBox="1"/>
          <p:nvPr/>
        </p:nvSpPr>
        <p:spPr>
          <a:xfrm>
            <a:off x="11021498" y="4607254"/>
            <a:ext cx="9625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10 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Negotiations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824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C56C0505-CDC6-4AE2-8C25-CE3548CFDBBB}"/>
              </a:ext>
            </a:extLst>
          </p:cNvPr>
          <p:cNvSpPr/>
          <p:nvPr/>
        </p:nvSpPr>
        <p:spPr>
          <a:xfrm rot="10800000" flipH="1">
            <a:off x="1400776" y="4372305"/>
            <a:ext cx="1456904" cy="1085400"/>
          </a:xfrm>
          <a:custGeom>
            <a:avLst/>
            <a:gdLst>
              <a:gd name="connsiteX0" fmla="*/ 0 w 1292469"/>
              <a:gd name="connsiteY0" fmla="*/ 545124 h 545124"/>
              <a:gd name="connsiteX1" fmla="*/ 764931 w 1292469"/>
              <a:gd name="connsiteY1" fmla="*/ 545124 h 545124"/>
              <a:gd name="connsiteX2" fmla="*/ 764931 w 1292469"/>
              <a:gd name="connsiteY2" fmla="*/ 0 h 545124"/>
              <a:gd name="connsiteX3" fmla="*/ 1292469 w 1292469"/>
              <a:gd name="connsiteY3" fmla="*/ 0 h 545124"/>
              <a:gd name="connsiteX4" fmla="*/ 1239715 w 1292469"/>
              <a:gd name="connsiteY4" fmla="*/ 17585 h 545124"/>
              <a:gd name="connsiteX0" fmla="*/ 0 w 1345872"/>
              <a:gd name="connsiteY0" fmla="*/ 545124 h 545124"/>
              <a:gd name="connsiteX1" fmla="*/ 764931 w 1345872"/>
              <a:gd name="connsiteY1" fmla="*/ 545124 h 545124"/>
              <a:gd name="connsiteX2" fmla="*/ 764931 w 1345872"/>
              <a:gd name="connsiteY2" fmla="*/ 0 h 545124"/>
              <a:gd name="connsiteX3" fmla="*/ 1292469 w 1345872"/>
              <a:gd name="connsiteY3" fmla="*/ 0 h 545124"/>
              <a:gd name="connsiteX4" fmla="*/ 1345872 w 1345872"/>
              <a:gd name="connsiteY4" fmla="*/ 36536 h 545124"/>
              <a:gd name="connsiteX0" fmla="*/ 0 w 1292469"/>
              <a:gd name="connsiteY0" fmla="*/ 545124 h 545124"/>
              <a:gd name="connsiteX1" fmla="*/ 764931 w 1292469"/>
              <a:gd name="connsiteY1" fmla="*/ 545124 h 545124"/>
              <a:gd name="connsiteX2" fmla="*/ 764931 w 1292469"/>
              <a:gd name="connsiteY2" fmla="*/ 0 h 545124"/>
              <a:gd name="connsiteX3" fmla="*/ 1292469 w 1292469"/>
              <a:gd name="connsiteY3" fmla="*/ 0 h 545124"/>
              <a:gd name="connsiteX0" fmla="*/ 0 w 1876334"/>
              <a:gd name="connsiteY0" fmla="*/ 545124 h 545124"/>
              <a:gd name="connsiteX1" fmla="*/ 764931 w 1876334"/>
              <a:gd name="connsiteY1" fmla="*/ 545124 h 545124"/>
              <a:gd name="connsiteX2" fmla="*/ 764931 w 1876334"/>
              <a:gd name="connsiteY2" fmla="*/ 0 h 545124"/>
              <a:gd name="connsiteX3" fmla="*/ 1876334 w 1876334"/>
              <a:gd name="connsiteY3" fmla="*/ 998 h 545124"/>
              <a:gd name="connsiteX0" fmla="*/ 0 w 1876334"/>
              <a:gd name="connsiteY0" fmla="*/ 545124 h 545124"/>
              <a:gd name="connsiteX1" fmla="*/ 764931 w 1876334"/>
              <a:gd name="connsiteY1" fmla="*/ 545124 h 545124"/>
              <a:gd name="connsiteX2" fmla="*/ 764931 w 1876334"/>
              <a:gd name="connsiteY2" fmla="*/ 0 h 545124"/>
              <a:gd name="connsiteX3" fmla="*/ 1876334 w 1876334"/>
              <a:gd name="connsiteY3" fmla="*/ 998 h 54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6334" h="545124">
                <a:moveTo>
                  <a:pt x="0" y="545124"/>
                </a:moveTo>
                <a:lnTo>
                  <a:pt x="764931" y="545124"/>
                </a:lnTo>
                <a:lnTo>
                  <a:pt x="764931" y="0"/>
                </a:lnTo>
                <a:lnTo>
                  <a:pt x="1876334" y="998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CD34977-0665-4223-BD35-9FCA41027954}"/>
              </a:ext>
            </a:extLst>
          </p:cNvPr>
          <p:cNvSpPr/>
          <p:nvPr/>
        </p:nvSpPr>
        <p:spPr>
          <a:xfrm>
            <a:off x="3267407" y="1534494"/>
            <a:ext cx="1081959" cy="731860"/>
          </a:xfrm>
          <a:custGeom>
            <a:avLst/>
            <a:gdLst>
              <a:gd name="connsiteX0" fmla="*/ 0 w 967666"/>
              <a:gd name="connsiteY0" fmla="*/ 648070 h 648070"/>
              <a:gd name="connsiteX1" fmla="*/ 0 w 967666"/>
              <a:gd name="connsiteY1" fmla="*/ 17755 h 648070"/>
              <a:gd name="connsiteX2" fmla="*/ 967666 w 967666"/>
              <a:gd name="connsiteY2" fmla="*/ 17755 h 648070"/>
              <a:gd name="connsiteX3" fmla="*/ 870011 w 967666"/>
              <a:gd name="connsiteY3" fmla="*/ 0 h 648070"/>
              <a:gd name="connsiteX4" fmla="*/ 870011 w 967666"/>
              <a:gd name="connsiteY4" fmla="*/ 8878 h 648070"/>
              <a:gd name="connsiteX0" fmla="*/ 0 w 967666"/>
              <a:gd name="connsiteY0" fmla="*/ 648070 h 648070"/>
              <a:gd name="connsiteX1" fmla="*/ 0 w 967666"/>
              <a:gd name="connsiteY1" fmla="*/ 17755 h 648070"/>
              <a:gd name="connsiteX2" fmla="*/ 967666 w 967666"/>
              <a:gd name="connsiteY2" fmla="*/ 17755 h 648070"/>
              <a:gd name="connsiteX3" fmla="*/ 870011 w 967666"/>
              <a:gd name="connsiteY3" fmla="*/ 0 h 648070"/>
              <a:gd name="connsiteX0" fmla="*/ 0 w 967666"/>
              <a:gd name="connsiteY0" fmla="*/ 630315 h 630315"/>
              <a:gd name="connsiteX1" fmla="*/ 0 w 967666"/>
              <a:gd name="connsiteY1" fmla="*/ 0 h 630315"/>
              <a:gd name="connsiteX2" fmla="*/ 967666 w 967666"/>
              <a:gd name="connsiteY2" fmla="*/ 0 h 630315"/>
              <a:gd name="connsiteX0" fmla="*/ 0 w 967666"/>
              <a:gd name="connsiteY0" fmla="*/ 889395 h 889395"/>
              <a:gd name="connsiteX1" fmla="*/ 0 w 967666"/>
              <a:gd name="connsiteY1" fmla="*/ 0 h 889395"/>
              <a:gd name="connsiteX2" fmla="*/ 967666 w 967666"/>
              <a:gd name="connsiteY2" fmla="*/ 0 h 889395"/>
              <a:gd name="connsiteX0" fmla="*/ 0 w 1087681"/>
              <a:gd name="connsiteY0" fmla="*/ 889395 h 889395"/>
              <a:gd name="connsiteX1" fmla="*/ 0 w 1087681"/>
              <a:gd name="connsiteY1" fmla="*/ 0 h 889395"/>
              <a:gd name="connsiteX2" fmla="*/ 1087681 w 1087681"/>
              <a:gd name="connsiteY2" fmla="*/ 0 h 889395"/>
              <a:gd name="connsiteX0" fmla="*/ 5492 w 1087681"/>
              <a:gd name="connsiteY0" fmla="*/ 562628 h 562628"/>
              <a:gd name="connsiteX1" fmla="*/ 0 w 1087681"/>
              <a:gd name="connsiteY1" fmla="*/ 0 h 562628"/>
              <a:gd name="connsiteX2" fmla="*/ 1087681 w 1087681"/>
              <a:gd name="connsiteY2" fmla="*/ 0 h 562628"/>
              <a:gd name="connsiteX0" fmla="*/ 332 w 1090759"/>
              <a:gd name="connsiteY0" fmla="*/ 562628 h 562628"/>
              <a:gd name="connsiteX1" fmla="*/ 3078 w 1090759"/>
              <a:gd name="connsiteY1" fmla="*/ 0 h 562628"/>
              <a:gd name="connsiteX2" fmla="*/ 1090759 w 1090759"/>
              <a:gd name="connsiteY2" fmla="*/ 0 h 562628"/>
              <a:gd name="connsiteX0" fmla="*/ 5492 w 1087681"/>
              <a:gd name="connsiteY0" fmla="*/ 562628 h 562628"/>
              <a:gd name="connsiteX1" fmla="*/ 0 w 1087681"/>
              <a:gd name="connsiteY1" fmla="*/ 0 h 562628"/>
              <a:gd name="connsiteX2" fmla="*/ 1087681 w 1087681"/>
              <a:gd name="connsiteY2" fmla="*/ 0 h 56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7681" h="562628">
                <a:moveTo>
                  <a:pt x="5492" y="562628"/>
                </a:moveTo>
                <a:cubicBezTo>
                  <a:pt x="3661" y="375085"/>
                  <a:pt x="1831" y="187543"/>
                  <a:pt x="0" y="0"/>
                </a:cubicBezTo>
                <a:lnTo>
                  <a:pt x="1087681" y="0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86D6CF37-5769-4BD8-9802-EFF839FF4F24}"/>
              </a:ext>
            </a:extLst>
          </p:cNvPr>
          <p:cNvSpPr/>
          <p:nvPr/>
        </p:nvSpPr>
        <p:spPr>
          <a:xfrm rot="5400000">
            <a:off x="6484962" y="314158"/>
            <a:ext cx="707634" cy="3181867"/>
          </a:xfrm>
          <a:custGeom>
            <a:avLst/>
            <a:gdLst>
              <a:gd name="connsiteX0" fmla="*/ 0 w 967666"/>
              <a:gd name="connsiteY0" fmla="*/ 648070 h 648070"/>
              <a:gd name="connsiteX1" fmla="*/ 0 w 967666"/>
              <a:gd name="connsiteY1" fmla="*/ 17755 h 648070"/>
              <a:gd name="connsiteX2" fmla="*/ 967666 w 967666"/>
              <a:gd name="connsiteY2" fmla="*/ 17755 h 648070"/>
              <a:gd name="connsiteX3" fmla="*/ 870011 w 967666"/>
              <a:gd name="connsiteY3" fmla="*/ 0 h 648070"/>
              <a:gd name="connsiteX4" fmla="*/ 870011 w 967666"/>
              <a:gd name="connsiteY4" fmla="*/ 8878 h 648070"/>
              <a:gd name="connsiteX0" fmla="*/ 0 w 967666"/>
              <a:gd name="connsiteY0" fmla="*/ 648070 h 648070"/>
              <a:gd name="connsiteX1" fmla="*/ 0 w 967666"/>
              <a:gd name="connsiteY1" fmla="*/ 17755 h 648070"/>
              <a:gd name="connsiteX2" fmla="*/ 967666 w 967666"/>
              <a:gd name="connsiteY2" fmla="*/ 17755 h 648070"/>
              <a:gd name="connsiteX3" fmla="*/ 870011 w 967666"/>
              <a:gd name="connsiteY3" fmla="*/ 0 h 648070"/>
              <a:gd name="connsiteX0" fmla="*/ 0 w 967666"/>
              <a:gd name="connsiteY0" fmla="*/ 630315 h 630315"/>
              <a:gd name="connsiteX1" fmla="*/ 0 w 967666"/>
              <a:gd name="connsiteY1" fmla="*/ 0 h 630315"/>
              <a:gd name="connsiteX2" fmla="*/ 967666 w 967666"/>
              <a:gd name="connsiteY2" fmla="*/ 0 h 630315"/>
              <a:gd name="connsiteX0" fmla="*/ 0 w 967666"/>
              <a:gd name="connsiteY0" fmla="*/ 889395 h 889395"/>
              <a:gd name="connsiteX1" fmla="*/ 0 w 967666"/>
              <a:gd name="connsiteY1" fmla="*/ 0 h 889395"/>
              <a:gd name="connsiteX2" fmla="*/ 967666 w 967666"/>
              <a:gd name="connsiteY2" fmla="*/ 0 h 889395"/>
              <a:gd name="connsiteX0" fmla="*/ 0 w 1087681"/>
              <a:gd name="connsiteY0" fmla="*/ 889395 h 889395"/>
              <a:gd name="connsiteX1" fmla="*/ 0 w 1087681"/>
              <a:gd name="connsiteY1" fmla="*/ 0 h 889395"/>
              <a:gd name="connsiteX2" fmla="*/ 1087681 w 1087681"/>
              <a:gd name="connsiteY2" fmla="*/ 0 h 889395"/>
              <a:gd name="connsiteX0" fmla="*/ 0 w 859084"/>
              <a:gd name="connsiteY0" fmla="*/ 889395 h 889395"/>
              <a:gd name="connsiteX1" fmla="*/ 0 w 859084"/>
              <a:gd name="connsiteY1" fmla="*/ 0 h 889395"/>
              <a:gd name="connsiteX2" fmla="*/ 859084 w 859084"/>
              <a:gd name="connsiteY2" fmla="*/ 0 h 889395"/>
              <a:gd name="connsiteX0" fmla="*/ 0 w 879556"/>
              <a:gd name="connsiteY0" fmla="*/ 890030 h 890030"/>
              <a:gd name="connsiteX1" fmla="*/ 0 w 879556"/>
              <a:gd name="connsiteY1" fmla="*/ 635 h 890030"/>
              <a:gd name="connsiteX2" fmla="*/ 879556 w 879556"/>
              <a:gd name="connsiteY2" fmla="*/ 0 h 890030"/>
              <a:gd name="connsiteX0" fmla="*/ 0 w 529039"/>
              <a:gd name="connsiteY0" fmla="*/ 889395 h 889395"/>
              <a:gd name="connsiteX1" fmla="*/ 0 w 529039"/>
              <a:gd name="connsiteY1" fmla="*/ 0 h 889395"/>
              <a:gd name="connsiteX2" fmla="*/ 529039 w 529039"/>
              <a:gd name="connsiteY2" fmla="*/ 1491 h 889395"/>
              <a:gd name="connsiteX0" fmla="*/ 0 w 564739"/>
              <a:gd name="connsiteY0" fmla="*/ 889395 h 889395"/>
              <a:gd name="connsiteX1" fmla="*/ 0 w 564739"/>
              <a:gd name="connsiteY1" fmla="*/ 0 h 889395"/>
              <a:gd name="connsiteX2" fmla="*/ 564739 w 564739"/>
              <a:gd name="connsiteY2" fmla="*/ 1491 h 889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4739" h="889395">
                <a:moveTo>
                  <a:pt x="0" y="889395"/>
                </a:moveTo>
                <a:lnTo>
                  <a:pt x="0" y="0"/>
                </a:lnTo>
                <a:lnTo>
                  <a:pt x="564739" y="1491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F7CE9A22-A1F6-4C29-8EAC-47A0532764B5}"/>
              </a:ext>
            </a:extLst>
          </p:cNvPr>
          <p:cNvCxnSpPr>
            <a:cxnSpLocks/>
          </p:cNvCxnSpPr>
          <p:nvPr/>
        </p:nvCxnSpPr>
        <p:spPr>
          <a:xfrm>
            <a:off x="3305406" y="2852301"/>
            <a:ext cx="0" cy="114101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CCFE9DE-D311-40DD-A48A-F49AF75DA396}"/>
              </a:ext>
            </a:extLst>
          </p:cNvPr>
          <p:cNvCxnSpPr>
            <a:cxnSpLocks/>
          </p:cNvCxnSpPr>
          <p:nvPr/>
        </p:nvCxnSpPr>
        <p:spPr>
          <a:xfrm>
            <a:off x="8434873" y="2772017"/>
            <a:ext cx="10057" cy="61499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21293E09-3C09-4BBB-B7E7-4BEB27766EFD}"/>
              </a:ext>
            </a:extLst>
          </p:cNvPr>
          <p:cNvCxnSpPr>
            <a:cxnSpLocks/>
          </p:cNvCxnSpPr>
          <p:nvPr/>
        </p:nvCxnSpPr>
        <p:spPr>
          <a:xfrm flipV="1">
            <a:off x="783992" y="3159315"/>
            <a:ext cx="2290370" cy="762264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8BC8AB53-B841-48A7-91B8-67D12C687D43}"/>
              </a:ext>
            </a:extLst>
          </p:cNvPr>
          <p:cNvSpPr/>
          <p:nvPr/>
        </p:nvSpPr>
        <p:spPr>
          <a:xfrm rot="10800000">
            <a:off x="1483265" y="2989906"/>
            <a:ext cx="1354684" cy="803259"/>
          </a:xfrm>
          <a:custGeom>
            <a:avLst/>
            <a:gdLst>
              <a:gd name="connsiteX0" fmla="*/ 0 w 1292469"/>
              <a:gd name="connsiteY0" fmla="*/ 545124 h 545124"/>
              <a:gd name="connsiteX1" fmla="*/ 764931 w 1292469"/>
              <a:gd name="connsiteY1" fmla="*/ 545124 h 545124"/>
              <a:gd name="connsiteX2" fmla="*/ 764931 w 1292469"/>
              <a:gd name="connsiteY2" fmla="*/ 0 h 545124"/>
              <a:gd name="connsiteX3" fmla="*/ 1292469 w 1292469"/>
              <a:gd name="connsiteY3" fmla="*/ 0 h 545124"/>
              <a:gd name="connsiteX4" fmla="*/ 1239715 w 1292469"/>
              <a:gd name="connsiteY4" fmla="*/ 17585 h 545124"/>
              <a:gd name="connsiteX0" fmla="*/ 0 w 1345872"/>
              <a:gd name="connsiteY0" fmla="*/ 545124 h 545124"/>
              <a:gd name="connsiteX1" fmla="*/ 764931 w 1345872"/>
              <a:gd name="connsiteY1" fmla="*/ 545124 h 545124"/>
              <a:gd name="connsiteX2" fmla="*/ 764931 w 1345872"/>
              <a:gd name="connsiteY2" fmla="*/ 0 h 545124"/>
              <a:gd name="connsiteX3" fmla="*/ 1292469 w 1345872"/>
              <a:gd name="connsiteY3" fmla="*/ 0 h 545124"/>
              <a:gd name="connsiteX4" fmla="*/ 1345872 w 1345872"/>
              <a:gd name="connsiteY4" fmla="*/ 36536 h 545124"/>
              <a:gd name="connsiteX0" fmla="*/ 0 w 1292469"/>
              <a:gd name="connsiteY0" fmla="*/ 545124 h 545124"/>
              <a:gd name="connsiteX1" fmla="*/ 764931 w 1292469"/>
              <a:gd name="connsiteY1" fmla="*/ 545124 h 545124"/>
              <a:gd name="connsiteX2" fmla="*/ 764931 w 1292469"/>
              <a:gd name="connsiteY2" fmla="*/ 0 h 545124"/>
              <a:gd name="connsiteX3" fmla="*/ 1292469 w 1292469"/>
              <a:gd name="connsiteY3" fmla="*/ 0 h 545124"/>
              <a:gd name="connsiteX0" fmla="*/ 0 w 1876334"/>
              <a:gd name="connsiteY0" fmla="*/ 545124 h 545124"/>
              <a:gd name="connsiteX1" fmla="*/ 764931 w 1876334"/>
              <a:gd name="connsiteY1" fmla="*/ 545124 h 545124"/>
              <a:gd name="connsiteX2" fmla="*/ 764931 w 1876334"/>
              <a:gd name="connsiteY2" fmla="*/ 0 h 545124"/>
              <a:gd name="connsiteX3" fmla="*/ 1876334 w 1876334"/>
              <a:gd name="connsiteY3" fmla="*/ 998 h 545124"/>
              <a:gd name="connsiteX0" fmla="*/ 0 w 1876334"/>
              <a:gd name="connsiteY0" fmla="*/ 545124 h 545124"/>
              <a:gd name="connsiteX1" fmla="*/ 764931 w 1876334"/>
              <a:gd name="connsiteY1" fmla="*/ 545124 h 545124"/>
              <a:gd name="connsiteX2" fmla="*/ 764931 w 1876334"/>
              <a:gd name="connsiteY2" fmla="*/ 0 h 545124"/>
              <a:gd name="connsiteX3" fmla="*/ 1876334 w 1876334"/>
              <a:gd name="connsiteY3" fmla="*/ 998 h 545124"/>
              <a:gd name="connsiteX0" fmla="*/ 0 w 2071406"/>
              <a:gd name="connsiteY0" fmla="*/ 683074 h 683074"/>
              <a:gd name="connsiteX1" fmla="*/ 764931 w 2071406"/>
              <a:gd name="connsiteY1" fmla="*/ 683074 h 683074"/>
              <a:gd name="connsiteX2" fmla="*/ 764931 w 2071406"/>
              <a:gd name="connsiteY2" fmla="*/ 137950 h 683074"/>
              <a:gd name="connsiteX3" fmla="*/ 2071406 w 2071406"/>
              <a:gd name="connsiteY3" fmla="*/ 0 h 683074"/>
              <a:gd name="connsiteX0" fmla="*/ 0 w 1949486"/>
              <a:gd name="connsiteY0" fmla="*/ 683074 h 683074"/>
              <a:gd name="connsiteX1" fmla="*/ 764931 w 1949486"/>
              <a:gd name="connsiteY1" fmla="*/ 683074 h 683074"/>
              <a:gd name="connsiteX2" fmla="*/ 764931 w 1949486"/>
              <a:gd name="connsiteY2" fmla="*/ 137950 h 683074"/>
              <a:gd name="connsiteX3" fmla="*/ 1949486 w 1949486"/>
              <a:gd name="connsiteY3" fmla="*/ 0 h 683074"/>
              <a:gd name="connsiteX0" fmla="*/ 0 w 1949486"/>
              <a:gd name="connsiteY0" fmla="*/ 683074 h 683074"/>
              <a:gd name="connsiteX1" fmla="*/ 764931 w 1949486"/>
              <a:gd name="connsiteY1" fmla="*/ 683074 h 683074"/>
              <a:gd name="connsiteX2" fmla="*/ 1789059 w 1949486"/>
              <a:gd name="connsiteY2" fmla="*/ 531635 h 683074"/>
              <a:gd name="connsiteX3" fmla="*/ 1949486 w 1949486"/>
              <a:gd name="connsiteY3" fmla="*/ 0 h 683074"/>
              <a:gd name="connsiteX0" fmla="*/ 0 w 1949486"/>
              <a:gd name="connsiteY0" fmla="*/ 683074 h 683074"/>
              <a:gd name="connsiteX1" fmla="*/ 764931 w 1949486"/>
              <a:gd name="connsiteY1" fmla="*/ 683074 h 683074"/>
              <a:gd name="connsiteX2" fmla="*/ 1949486 w 1949486"/>
              <a:gd name="connsiteY2" fmla="*/ 0 h 683074"/>
              <a:gd name="connsiteX0" fmla="*/ 0 w 1949486"/>
              <a:gd name="connsiteY0" fmla="*/ 683074 h 683074"/>
              <a:gd name="connsiteX1" fmla="*/ 1825635 w 1949486"/>
              <a:gd name="connsiteY1" fmla="*/ 671495 h 683074"/>
              <a:gd name="connsiteX2" fmla="*/ 1949486 w 1949486"/>
              <a:gd name="connsiteY2" fmla="*/ 0 h 683074"/>
              <a:gd name="connsiteX0" fmla="*/ 0 w 1839758"/>
              <a:gd name="connsiteY0" fmla="*/ 694653 h 694653"/>
              <a:gd name="connsiteX1" fmla="*/ 1825635 w 1839758"/>
              <a:gd name="connsiteY1" fmla="*/ 683074 h 694653"/>
              <a:gd name="connsiteX2" fmla="*/ 1839758 w 1839758"/>
              <a:gd name="connsiteY2" fmla="*/ 0 h 694653"/>
              <a:gd name="connsiteX0" fmla="*/ 0 w 1825635"/>
              <a:gd name="connsiteY0" fmla="*/ 833601 h 833601"/>
              <a:gd name="connsiteX1" fmla="*/ 1825635 w 1825635"/>
              <a:gd name="connsiteY1" fmla="*/ 822022 h 833601"/>
              <a:gd name="connsiteX2" fmla="*/ 1814424 w 1825635"/>
              <a:gd name="connsiteY2" fmla="*/ 0 h 833601"/>
              <a:gd name="connsiteX0" fmla="*/ 0 w 1837501"/>
              <a:gd name="connsiteY0" fmla="*/ 837117 h 837117"/>
              <a:gd name="connsiteX1" fmla="*/ 1825635 w 1837501"/>
              <a:gd name="connsiteY1" fmla="*/ 825538 h 837117"/>
              <a:gd name="connsiteX2" fmla="*/ 1837501 w 1837501"/>
              <a:gd name="connsiteY2" fmla="*/ 0 h 837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37501" h="837117">
                <a:moveTo>
                  <a:pt x="0" y="837117"/>
                </a:moveTo>
                <a:lnTo>
                  <a:pt x="1825635" y="825538"/>
                </a:lnTo>
                <a:lnTo>
                  <a:pt x="1837501" y="0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96704E-BB86-4696-B849-253A2DEF3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1424" y="704741"/>
            <a:ext cx="5431953" cy="554785"/>
          </a:xfrm>
        </p:spPr>
        <p:txBody>
          <a:bodyPr/>
          <a:lstStyle/>
          <a:p>
            <a:r>
              <a:rPr lang="en-US" dirty="0"/>
              <a:t>Post Let Right-of-Way 2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2B924F-8571-46DB-8A8D-CC20FE4D08E8}"/>
              </a:ext>
            </a:extLst>
          </p:cNvPr>
          <p:cNvSpPr/>
          <p:nvPr/>
        </p:nvSpPr>
        <p:spPr>
          <a:xfrm>
            <a:off x="4357669" y="2269659"/>
            <a:ext cx="893123" cy="885905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3143F9-7F38-4305-8C4E-D3BC687AAAB8}"/>
              </a:ext>
            </a:extLst>
          </p:cNvPr>
          <p:cNvSpPr txBox="1"/>
          <p:nvPr/>
        </p:nvSpPr>
        <p:spPr>
          <a:xfrm>
            <a:off x="4278219" y="2291726"/>
            <a:ext cx="10393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12 </a:t>
            </a:r>
            <a:b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Review Respond to Counter Offer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ACF1BB-2AE0-4B7B-B350-6C8A0673C7A0}"/>
              </a:ext>
            </a:extLst>
          </p:cNvPr>
          <p:cNvSpPr txBox="1"/>
          <p:nvPr/>
        </p:nvSpPr>
        <p:spPr>
          <a:xfrm>
            <a:off x="5215236" y="5432403"/>
            <a:ext cx="4471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Yes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62C8113-F249-4501-A4F3-E1B3FB795726}"/>
              </a:ext>
            </a:extLst>
          </p:cNvPr>
          <p:cNvSpPr/>
          <p:nvPr/>
        </p:nvSpPr>
        <p:spPr>
          <a:xfrm>
            <a:off x="5902973" y="2261501"/>
            <a:ext cx="893123" cy="89781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0D92668-BD91-4F53-962C-8D50EDCAAF2E}"/>
              </a:ext>
            </a:extLst>
          </p:cNvPr>
          <p:cNvSpPr/>
          <p:nvPr/>
        </p:nvSpPr>
        <p:spPr>
          <a:xfrm>
            <a:off x="7958486" y="2266907"/>
            <a:ext cx="893123" cy="88992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F7A7466-B7FD-4C4B-AE5B-D5E9E30786DE}"/>
              </a:ext>
            </a:extLst>
          </p:cNvPr>
          <p:cNvSpPr txBox="1"/>
          <p:nvPr/>
        </p:nvSpPr>
        <p:spPr>
          <a:xfrm>
            <a:off x="6804230" y="2566515"/>
            <a:ext cx="12241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Accept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4153959-208E-469B-9873-8241B407A087}"/>
              </a:ext>
            </a:extLst>
          </p:cNvPr>
          <p:cNvSpPr txBox="1"/>
          <p:nvPr/>
        </p:nvSpPr>
        <p:spPr>
          <a:xfrm>
            <a:off x="8307317" y="3150184"/>
            <a:ext cx="7500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Close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157461-83F3-402F-B43E-91FC0C569D3C}"/>
              </a:ext>
            </a:extLst>
          </p:cNvPr>
          <p:cNvSpPr txBox="1"/>
          <p:nvPr/>
        </p:nvSpPr>
        <p:spPr>
          <a:xfrm>
            <a:off x="5805603" y="2246430"/>
            <a:ext cx="10915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13 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Respond to Interest Holder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11B306-7547-4F61-A4E3-57FEF92D8CED}"/>
              </a:ext>
            </a:extLst>
          </p:cNvPr>
          <p:cNvSpPr txBox="1"/>
          <p:nvPr/>
        </p:nvSpPr>
        <p:spPr>
          <a:xfrm>
            <a:off x="7859855" y="2263266"/>
            <a:ext cx="10954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21 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Prepares Closing Documents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445F1A9-BE7A-46B6-A225-809810DCB5A5}"/>
              </a:ext>
            </a:extLst>
          </p:cNvPr>
          <p:cNvCxnSpPr/>
          <p:nvPr/>
        </p:nvCxnSpPr>
        <p:spPr>
          <a:xfrm>
            <a:off x="3724092" y="2770954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EDCDD1ED-E9B2-4FC3-B80D-A41C63EF3B53}"/>
              </a:ext>
            </a:extLst>
          </p:cNvPr>
          <p:cNvCxnSpPr>
            <a:cxnSpLocks/>
          </p:cNvCxnSpPr>
          <p:nvPr/>
        </p:nvCxnSpPr>
        <p:spPr>
          <a:xfrm>
            <a:off x="5296969" y="5433459"/>
            <a:ext cx="349547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859C5E8-C9F9-4EF2-9A97-CD3F75F630A3}"/>
              </a:ext>
            </a:extLst>
          </p:cNvPr>
          <p:cNvCxnSpPr>
            <a:cxnSpLocks/>
          </p:cNvCxnSpPr>
          <p:nvPr/>
        </p:nvCxnSpPr>
        <p:spPr>
          <a:xfrm>
            <a:off x="6796096" y="2562086"/>
            <a:ext cx="1165062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EFA206E5-F21D-472E-9237-40F1F97B6D2E}"/>
              </a:ext>
            </a:extLst>
          </p:cNvPr>
          <p:cNvSpPr/>
          <p:nvPr/>
        </p:nvSpPr>
        <p:spPr>
          <a:xfrm>
            <a:off x="2834458" y="2261501"/>
            <a:ext cx="893123" cy="89781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98096A3-651E-44B8-863B-261B0D61CAF0}"/>
              </a:ext>
            </a:extLst>
          </p:cNvPr>
          <p:cNvSpPr txBox="1"/>
          <p:nvPr/>
        </p:nvSpPr>
        <p:spPr>
          <a:xfrm>
            <a:off x="2788707" y="2261504"/>
            <a:ext cx="9625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10 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Negotiations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38308EB-C675-4B6F-8B5A-1FBA2FB9FB74}"/>
              </a:ext>
            </a:extLst>
          </p:cNvPr>
          <p:cNvSpPr/>
          <p:nvPr/>
        </p:nvSpPr>
        <p:spPr>
          <a:xfrm>
            <a:off x="7977964" y="3387016"/>
            <a:ext cx="893123" cy="729952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7E9C513-A426-4DA3-95B6-51E690F9C7F1}"/>
              </a:ext>
            </a:extLst>
          </p:cNvPr>
          <p:cNvSpPr txBox="1"/>
          <p:nvPr/>
        </p:nvSpPr>
        <p:spPr>
          <a:xfrm>
            <a:off x="7977875" y="3409082"/>
            <a:ext cx="893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22 </a:t>
            </a:r>
            <a:b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SAAG Conducts Closing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52B1C6B-7BF6-4542-9D06-409E17A7751C}"/>
              </a:ext>
            </a:extLst>
          </p:cNvPr>
          <p:cNvSpPr txBox="1"/>
          <p:nvPr/>
        </p:nvSpPr>
        <p:spPr>
          <a:xfrm>
            <a:off x="8782313" y="3603330"/>
            <a:ext cx="823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Close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65196EA-DF79-4A11-A52E-CDEEC38AA99B}"/>
              </a:ext>
            </a:extLst>
          </p:cNvPr>
          <p:cNvSpPr/>
          <p:nvPr/>
        </p:nvSpPr>
        <p:spPr>
          <a:xfrm>
            <a:off x="4325568" y="1274035"/>
            <a:ext cx="1571613" cy="514596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4B2CC5F-0C7E-4369-8B53-3609B1FFD0D2}"/>
              </a:ext>
            </a:extLst>
          </p:cNvPr>
          <p:cNvSpPr txBox="1"/>
          <p:nvPr/>
        </p:nvSpPr>
        <p:spPr>
          <a:xfrm>
            <a:off x="4325568" y="1241008"/>
            <a:ext cx="156920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11 </a:t>
            </a:r>
            <a:b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Signs Executed FMV Option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0" name="Diamond 39">
            <a:extLst>
              <a:ext uri="{FF2B5EF4-FFF2-40B4-BE49-F238E27FC236}">
                <a16:creationId xmlns:a16="http://schemas.microsoft.com/office/drawing/2014/main" id="{C1F3C828-C82F-4683-9098-AE8C34C8B258}"/>
              </a:ext>
            </a:extLst>
          </p:cNvPr>
          <p:cNvSpPr/>
          <p:nvPr/>
        </p:nvSpPr>
        <p:spPr>
          <a:xfrm>
            <a:off x="9499770" y="3201205"/>
            <a:ext cx="981105" cy="836673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2469D22-7AB7-4F43-A0DC-4FA912CD3B6F}"/>
              </a:ext>
            </a:extLst>
          </p:cNvPr>
          <p:cNvSpPr txBox="1"/>
          <p:nvPr/>
        </p:nvSpPr>
        <p:spPr>
          <a:xfrm>
            <a:off x="9433607" y="3398544"/>
            <a:ext cx="1113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Property Management?</a:t>
            </a:r>
            <a:endParaRPr lang="en-US" sz="9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A373FE-56E2-405D-A41D-CBDD6255406B}"/>
              </a:ext>
            </a:extLst>
          </p:cNvPr>
          <p:cNvSpPr txBox="1"/>
          <p:nvPr/>
        </p:nvSpPr>
        <p:spPr>
          <a:xfrm>
            <a:off x="1439571" y="3185786"/>
            <a:ext cx="11879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Request Condemnations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876957C-5E41-4ABD-BED5-A73BA6F18186}"/>
              </a:ext>
            </a:extLst>
          </p:cNvPr>
          <p:cNvSpPr/>
          <p:nvPr/>
        </p:nvSpPr>
        <p:spPr>
          <a:xfrm>
            <a:off x="342903" y="3793168"/>
            <a:ext cx="1434212" cy="725699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A1167B1-9D5D-44DD-8FAC-E01D933EECCC}"/>
              </a:ext>
            </a:extLst>
          </p:cNvPr>
          <p:cNvSpPr txBox="1"/>
          <p:nvPr/>
        </p:nvSpPr>
        <p:spPr>
          <a:xfrm>
            <a:off x="342903" y="3795737"/>
            <a:ext cx="14342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14 </a:t>
            </a:r>
            <a:b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Review &amp; Accept Early Condemnation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55E2CA3-50E9-459A-931E-4A7D243D3815}"/>
              </a:ext>
            </a:extLst>
          </p:cNvPr>
          <p:cNvSpPr txBox="1"/>
          <p:nvPr/>
        </p:nvSpPr>
        <p:spPr>
          <a:xfrm>
            <a:off x="1460829" y="3948605"/>
            <a:ext cx="16244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Reject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55EE6ED-42D5-4134-8C2D-049C0F1D30DD}"/>
              </a:ext>
            </a:extLst>
          </p:cNvPr>
          <p:cNvSpPr txBox="1"/>
          <p:nvPr/>
        </p:nvSpPr>
        <p:spPr>
          <a:xfrm>
            <a:off x="1719645" y="4563350"/>
            <a:ext cx="11879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Approve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EAE655B-33F6-4432-9FC6-71A6679F9099}"/>
              </a:ext>
            </a:extLst>
          </p:cNvPr>
          <p:cNvSpPr txBox="1"/>
          <p:nvPr/>
        </p:nvSpPr>
        <p:spPr>
          <a:xfrm>
            <a:off x="1832194" y="1858799"/>
            <a:ext cx="8720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Release to Negotiate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292C905-58C0-407D-84CA-042611E16325}"/>
              </a:ext>
            </a:extLst>
          </p:cNvPr>
          <p:cNvSpPr txBox="1"/>
          <p:nvPr/>
        </p:nvSpPr>
        <p:spPr>
          <a:xfrm>
            <a:off x="1181397" y="2571041"/>
            <a:ext cx="16501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No Relocation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B1A3F635-5DCF-4A3D-96C7-CEB47C5D3FDB}"/>
              </a:ext>
            </a:extLst>
          </p:cNvPr>
          <p:cNvCxnSpPr>
            <a:cxnSpLocks/>
          </p:cNvCxnSpPr>
          <p:nvPr/>
        </p:nvCxnSpPr>
        <p:spPr>
          <a:xfrm>
            <a:off x="1256635" y="2826011"/>
            <a:ext cx="1581315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2453650E-8730-4B5E-BC8C-C58C6C182677}"/>
              </a:ext>
            </a:extLst>
          </p:cNvPr>
          <p:cNvSpPr txBox="1"/>
          <p:nvPr/>
        </p:nvSpPr>
        <p:spPr>
          <a:xfrm>
            <a:off x="3615847" y="2355952"/>
            <a:ext cx="843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Counter</a:t>
            </a:r>
          </a:p>
          <a:p>
            <a:pPr algn="ctr"/>
            <a:r>
              <a:rPr lang="en-US" sz="1000" b="1" i="0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Offer</a:t>
            </a:r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C05E745C-5BEC-432E-B4C5-41A30A18C0CA}"/>
              </a:ext>
            </a:extLst>
          </p:cNvPr>
          <p:cNvSpPr/>
          <p:nvPr/>
        </p:nvSpPr>
        <p:spPr>
          <a:xfrm>
            <a:off x="6907604" y="2966982"/>
            <a:ext cx="1050881" cy="575733"/>
          </a:xfrm>
          <a:custGeom>
            <a:avLst/>
            <a:gdLst>
              <a:gd name="connsiteX0" fmla="*/ 0 w 1066800"/>
              <a:gd name="connsiteY0" fmla="*/ 575733 h 575733"/>
              <a:gd name="connsiteX1" fmla="*/ 0 w 1066800"/>
              <a:gd name="connsiteY1" fmla="*/ 0 h 575733"/>
              <a:gd name="connsiteX2" fmla="*/ 1066800 w 1066800"/>
              <a:gd name="connsiteY2" fmla="*/ 0 h 575733"/>
              <a:gd name="connsiteX3" fmla="*/ 1049867 w 1066800"/>
              <a:gd name="connsiteY3" fmla="*/ 211667 h 575733"/>
              <a:gd name="connsiteX0" fmla="*/ 0 w 1066800"/>
              <a:gd name="connsiteY0" fmla="*/ 575733 h 575733"/>
              <a:gd name="connsiteX1" fmla="*/ 0 w 1066800"/>
              <a:gd name="connsiteY1" fmla="*/ 0 h 575733"/>
              <a:gd name="connsiteX2" fmla="*/ 1066800 w 1066800"/>
              <a:gd name="connsiteY2" fmla="*/ 0 h 575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6800" h="575733">
                <a:moveTo>
                  <a:pt x="0" y="575733"/>
                </a:moveTo>
                <a:lnTo>
                  <a:pt x="0" y="0"/>
                </a:lnTo>
                <a:lnTo>
                  <a:pt x="1066800" y="0"/>
                </a:lnTo>
              </a:path>
            </a:pathLst>
          </a:custGeom>
          <a:noFill/>
          <a:ln w="19050">
            <a:solidFill>
              <a:srgbClr val="00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6B8CA91A-689D-4222-AE21-93D73F2B7949}"/>
              </a:ext>
            </a:extLst>
          </p:cNvPr>
          <p:cNvSpPr txBox="1"/>
          <p:nvPr/>
        </p:nvSpPr>
        <p:spPr>
          <a:xfrm>
            <a:off x="6971422" y="2959679"/>
            <a:ext cx="8897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Successful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1A87A5C-C9A6-4FC8-A86E-8C6EE69D63F7}"/>
              </a:ext>
            </a:extLst>
          </p:cNvPr>
          <p:cNvSpPr txBox="1"/>
          <p:nvPr/>
        </p:nvSpPr>
        <p:spPr>
          <a:xfrm>
            <a:off x="3394986" y="1552078"/>
            <a:ext cx="823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FMV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DB46EA6-6004-443C-BDE7-393774CE8D0E}"/>
              </a:ext>
            </a:extLst>
          </p:cNvPr>
          <p:cNvSpPr txBox="1"/>
          <p:nvPr/>
        </p:nvSpPr>
        <p:spPr>
          <a:xfrm>
            <a:off x="5855724" y="1566544"/>
            <a:ext cx="2573989" cy="244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Accept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4402F4F-2D5E-4001-8124-BCB593EEFD42}"/>
              </a:ext>
            </a:extLst>
          </p:cNvPr>
          <p:cNvSpPr/>
          <p:nvPr/>
        </p:nvSpPr>
        <p:spPr>
          <a:xfrm>
            <a:off x="6437069" y="3387016"/>
            <a:ext cx="893123" cy="729952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D92C096-6DD0-4226-973B-5A4C970F0560}"/>
              </a:ext>
            </a:extLst>
          </p:cNvPr>
          <p:cNvSpPr txBox="1"/>
          <p:nvPr/>
        </p:nvSpPr>
        <p:spPr>
          <a:xfrm>
            <a:off x="6342190" y="3409082"/>
            <a:ext cx="10662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20 </a:t>
            </a:r>
            <a:b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Conducts Admin Review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0491E28-C47B-4BE4-9FF2-81C70E630492}"/>
              </a:ext>
            </a:extLst>
          </p:cNvPr>
          <p:cNvSpPr/>
          <p:nvPr/>
        </p:nvSpPr>
        <p:spPr>
          <a:xfrm>
            <a:off x="2836280" y="3999037"/>
            <a:ext cx="893123" cy="729952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80E8E4E-2B16-4869-B68B-483E1951418E}"/>
              </a:ext>
            </a:extLst>
          </p:cNvPr>
          <p:cNvSpPr txBox="1"/>
          <p:nvPr/>
        </p:nvSpPr>
        <p:spPr>
          <a:xfrm>
            <a:off x="2804188" y="4021103"/>
            <a:ext cx="98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15 </a:t>
            </a:r>
            <a:b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Verify Final Negotiations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FB40D59A-AA5D-43E1-BE59-F6FA1D5E37D8}"/>
              </a:ext>
            </a:extLst>
          </p:cNvPr>
          <p:cNvSpPr/>
          <p:nvPr/>
        </p:nvSpPr>
        <p:spPr>
          <a:xfrm>
            <a:off x="4278218" y="4954633"/>
            <a:ext cx="1044121" cy="929979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0A4CA86-3FF4-4058-9140-63A8688E3C1B}"/>
              </a:ext>
            </a:extLst>
          </p:cNvPr>
          <p:cNvSpPr txBox="1"/>
          <p:nvPr/>
        </p:nvSpPr>
        <p:spPr>
          <a:xfrm>
            <a:off x="4234170" y="4979983"/>
            <a:ext cx="11389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17 </a:t>
            </a:r>
            <a:b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Administrative Review Request Received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0A99CFD4-E952-4D54-994F-D57E2AC0A1A0}"/>
              </a:ext>
            </a:extLst>
          </p:cNvPr>
          <p:cNvSpPr/>
          <p:nvPr/>
        </p:nvSpPr>
        <p:spPr>
          <a:xfrm>
            <a:off x="7184459" y="4989312"/>
            <a:ext cx="893123" cy="895301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57AB2F38-A90E-4D92-A496-7B7ABD133A51}"/>
              </a:ext>
            </a:extLst>
          </p:cNvPr>
          <p:cNvSpPr txBox="1"/>
          <p:nvPr/>
        </p:nvSpPr>
        <p:spPr>
          <a:xfrm>
            <a:off x="7096450" y="4989313"/>
            <a:ext cx="1083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19 </a:t>
            </a:r>
          </a:p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Review Admin Review Package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3C626A5A-C852-407D-8CF3-FA76BD587154}"/>
              </a:ext>
            </a:extLst>
          </p:cNvPr>
          <p:cNvSpPr/>
          <p:nvPr/>
        </p:nvSpPr>
        <p:spPr>
          <a:xfrm>
            <a:off x="2857769" y="5021479"/>
            <a:ext cx="893123" cy="82960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43D7F08F-CBBF-4AF5-9EA3-F11056D2684C}"/>
              </a:ext>
            </a:extLst>
          </p:cNvPr>
          <p:cNvSpPr txBox="1"/>
          <p:nvPr/>
        </p:nvSpPr>
        <p:spPr>
          <a:xfrm>
            <a:off x="2783381" y="5023992"/>
            <a:ext cx="10466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16 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Send 10 Day Letter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88FD7FF7-4B16-45D3-8D78-0E5499F923C0}"/>
              </a:ext>
            </a:extLst>
          </p:cNvPr>
          <p:cNvSpPr/>
          <p:nvPr/>
        </p:nvSpPr>
        <p:spPr>
          <a:xfrm>
            <a:off x="8318962" y="5886223"/>
            <a:ext cx="1278848" cy="78026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C460F3F-4BF7-4CE7-8B24-5A770A9617B5}"/>
              </a:ext>
            </a:extLst>
          </p:cNvPr>
          <p:cNvSpPr txBox="1"/>
          <p:nvPr/>
        </p:nvSpPr>
        <p:spPr>
          <a:xfrm>
            <a:off x="8319050" y="5842263"/>
            <a:ext cx="127875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23 </a:t>
            </a:r>
            <a:b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Submit Condemnation Package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E00E2755-00C6-4722-9882-774D18F76BC6}"/>
              </a:ext>
            </a:extLst>
          </p:cNvPr>
          <p:cNvSpPr/>
          <p:nvPr/>
        </p:nvSpPr>
        <p:spPr>
          <a:xfrm>
            <a:off x="9423064" y="4588010"/>
            <a:ext cx="1179013" cy="707886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CEA306E7-4CE1-4BE2-9104-BDD2324A69D9}"/>
              </a:ext>
            </a:extLst>
          </p:cNvPr>
          <p:cNvSpPr txBox="1"/>
          <p:nvPr/>
        </p:nvSpPr>
        <p:spPr>
          <a:xfrm>
            <a:off x="9423064" y="4600690"/>
            <a:ext cx="11790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24 </a:t>
            </a:r>
            <a:br>
              <a:rPr lang="fr-FR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fr-FR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SAAG Files Condamnation Pétition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84D16EB-79F4-4AF9-BE0E-A017BC594EF5}"/>
              </a:ext>
            </a:extLst>
          </p:cNvPr>
          <p:cNvSpPr txBox="1"/>
          <p:nvPr/>
        </p:nvSpPr>
        <p:spPr>
          <a:xfrm>
            <a:off x="3576912" y="5467111"/>
            <a:ext cx="823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Submit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586F04AC-D47B-4D9B-A7BB-5FAF1B071194}"/>
              </a:ext>
            </a:extLst>
          </p:cNvPr>
          <p:cNvCxnSpPr>
            <a:cxnSpLocks/>
          </p:cNvCxnSpPr>
          <p:nvPr/>
        </p:nvCxnSpPr>
        <p:spPr>
          <a:xfrm>
            <a:off x="3784988" y="5457705"/>
            <a:ext cx="48703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847F29C1-0C15-4A93-B001-ED6D3B9A0833}"/>
              </a:ext>
            </a:extLst>
          </p:cNvPr>
          <p:cNvCxnSpPr/>
          <p:nvPr/>
        </p:nvCxnSpPr>
        <p:spPr>
          <a:xfrm>
            <a:off x="6545314" y="5534662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>
            <a:extLst>
              <a:ext uri="{FF2B5EF4-FFF2-40B4-BE49-F238E27FC236}">
                <a16:creationId xmlns:a16="http://schemas.microsoft.com/office/drawing/2014/main" id="{D0629A98-E11F-4501-9E19-834568BA41FA}"/>
              </a:ext>
            </a:extLst>
          </p:cNvPr>
          <p:cNvSpPr txBox="1"/>
          <p:nvPr/>
        </p:nvSpPr>
        <p:spPr>
          <a:xfrm>
            <a:off x="6437069" y="5524562"/>
            <a:ext cx="8432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Package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Sent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8C3A3D2A-EB4C-47DF-AED0-17E7A5551B7E}"/>
              </a:ext>
            </a:extLst>
          </p:cNvPr>
          <p:cNvSpPr/>
          <p:nvPr/>
        </p:nvSpPr>
        <p:spPr>
          <a:xfrm>
            <a:off x="6123964" y="5786973"/>
            <a:ext cx="1546208" cy="257528"/>
          </a:xfrm>
          <a:custGeom>
            <a:avLst/>
            <a:gdLst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5" fmla="*/ 3172691 w 3179618"/>
              <a:gd name="connsiteY5" fmla="*/ 325581 h 540327"/>
              <a:gd name="connsiteX0" fmla="*/ 0 w 3522518"/>
              <a:gd name="connsiteY0" fmla="*/ 0 h 540327"/>
              <a:gd name="connsiteX1" fmla="*/ 0 w 3522518"/>
              <a:gd name="connsiteY1" fmla="*/ 540327 h 540327"/>
              <a:gd name="connsiteX2" fmla="*/ 3169227 w 3522518"/>
              <a:gd name="connsiteY2" fmla="*/ 540327 h 540327"/>
              <a:gd name="connsiteX3" fmla="*/ 3169227 w 3522518"/>
              <a:gd name="connsiteY3" fmla="*/ 200891 h 540327"/>
              <a:gd name="connsiteX4" fmla="*/ 3179618 w 3522518"/>
              <a:gd name="connsiteY4" fmla="*/ 308263 h 540327"/>
              <a:gd name="connsiteX5" fmla="*/ 3522518 w 3522518"/>
              <a:gd name="connsiteY5" fmla="*/ 335972 h 540327"/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69227 w 3169227"/>
              <a:gd name="connsiteY3" fmla="*/ 200891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31127 w 31692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24200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31127 w 3131127"/>
              <a:gd name="connsiteY3" fmla="*/ 197427 h 54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1127" h="540327">
                <a:moveTo>
                  <a:pt x="0" y="0"/>
                </a:moveTo>
                <a:lnTo>
                  <a:pt x="0" y="540327"/>
                </a:lnTo>
                <a:lnTo>
                  <a:pt x="3131127" y="540327"/>
                </a:lnTo>
                <a:lnTo>
                  <a:pt x="3131127" y="197427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1D734C2C-8823-4B04-889D-6471BCA84B5E}"/>
              </a:ext>
            </a:extLst>
          </p:cNvPr>
          <p:cNvSpPr txBox="1"/>
          <p:nvPr/>
        </p:nvSpPr>
        <p:spPr>
          <a:xfrm>
            <a:off x="6123964" y="6044501"/>
            <a:ext cx="154620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Revise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AC187A1-6C29-48C4-A36F-EAB7DDE9B2E6}"/>
              </a:ext>
            </a:extLst>
          </p:cNvPr>
          <p:cNvSpPr/>
          <p:nvPr/>
        </p:nvSpPr>
        <p:spPr>
          <a:xfrm>
            <a:off x="5653083" y="4986800"/>
            <a:ext cx="893123" cy="89781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6CCA5086-25CB-4F16-8D7A-8D598FE4C523}"/>
              </a:ext>
            </a:extLst>
          </p:cNvPr>
          <p:cNvSpPr txBox="1"/>
          <p:nvPr/>
        </p:nvSpPr>
        <p:spPr>
          <a:xfrm>
            <a:off x="5524726" y="4989313"/>
            <a:ext cx="11537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18 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Send Admin Review Package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99" name="Straight Arrow Connector 64">
            <a:extLst>
              <a:ext uri="{FF2B5EF4-FFF2-40B4-BE49-F238E27FC236}">
                <a16:creationId xmlns:a16="http://schemas.microsoft.com/office/drawing/2014/main" id="{46BD2F7E-1889-48C9-95D2-FC7AA604E064}"/>
              </a:ext>
            </a:extLst>
          </p:cNvPr>
          <p:cNvCxnSpPr>
            <a:cxnSpLocks/>
          </p:cNvCxnSpPr>
          <p:nvPr/>
        </p:nvCxnSpPr>
        <p:spPr>
          <a:xfrm rot="16200000" flipH="1">
            <a:off x="6307207" y="4390022"/>
            <a:ext cx="540256" cy="348325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xtBox 99">
            <a:extLst>
              <a:ext uri="{FF2B5EF4-FFF2-40B4-BE49-F238E27FC236}">
                <a16:creationId xmlns:a16="http://schemas.microsoft.com/office/drawing/2014/main" id="{8DD006E8-F68A-433A-ADB3-2004F7F33BE2}"/>
              </a:ext>
            </a:extLst>
          </p:cNvPr>
          <p:cNvSpPr txBox="1"/>
          <p:nvPr/>
        </p:nvSpPr>
        <p:spPr>
          <a:xfrm>
            <a:off x="7007758" y="4575734"/>
            <a:ext cx="15571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Not Successful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A774E895-B4BA-4E33-A174-02374171F2AD}"/>
              </a:ext>
            </a:extLst>
          </p:cNvPr>
          <p:cNvSpPr txBox="1"/>
          <p:nvPr/>
        </p:nvSpPr>
        <p:spPr>
          <a:xfrm>
            <a:off x="4835706" y="6420268"/>
            <a:ext cx="348325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No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6ECD0B91-30C7-4784-B20D-47288BF39B61}"/>
              </a:ext>
            </a:extLst>
          </p:cNvPr>
          <p:cNvSpPr/>
          <p:nvPr/>
        </p:nvSpPr>
        <p:spPr>
          <a:xfrm rot="10800000" flipV="1">
            <a:off x="6679476" y="4116532"/>
            <a:ext cx="501237" cy="1078428"/>
          </a:xfrm>
          <a:custGeom>
            <a:avLst/>
            <a:gdLst>
              <a:gd name="connsiteX0" fmla="*/ 0 w 1292469"/>
              <a:gd name="connsiteY0" fmla="*/ 545124 h 545124"/>
              <a:gd name="connsiteX1" fmla="*/ 764931 w 1292469"/>
              <a:gd name="connsiteY1" fmla="*/ 545124 h 545124"/>
              <a:gd name="connsiteX2" fmla="*/ 764931 w 1292469"/>
              <a:gd name="connsiteY2" fmla="*/ 0 h 545124"/>
              <a:gd name="connsiteX3" fmla="*/ 1292469 w 1292469"/>
              <a:gd name="connsiteY3" fmla="*/ 0 h 545124"/>
              <a:gd name="connsiteX4" fmla="*/ 1239715 w 1292469"/>
              <a:gd name="connsiteY4" fmla="*/ 17585 h 545124"/>
              <a:gd name="connsiteX0" fmla="*/ 0 w 1345872"/>
              <a:gd name="connsiteY0" fmla="*/ 545124 h 545124"/>
              <a:gd name="connsiteX1" fmla="*/ 764931 w 1345872"/>
              <a:gd name="connsiteY1" fmla="*/ 545124 h 545124"/>
              <a:gd name="connsiteX2" fmla="*/ 764931 w 1345872"/>
              <a:gd name="connsiteY2" fmla="*/ 0 h 545124"/>
              <a:gd name="connsiteX3" fmla="*/ 1292469 w 1345872"/>
              <a:gd name="connsiteY3" fmla="*/ 0 h 545124"/>
              <a:gd name="connsiteX4" fmla="*/ 1345872 w 1345872"/>
              <a:gd name="connsiteY4" fmla="*/ 36536 h 545124"/>
              <a:gd name="connsiteX0" fmla="*/ 0 w 1292469"/>
              <a:gd name="connsiteY0" fmla="*/ 545124 h 545124"/>
              <a:gd name="connsiteX1" fmla="*/ 764931 w 1292469"/>
              <a:gd name="connsiteY1" fmla="*/ 545124 h 545124"/>
              <a:gd name="connsiteX2" fmla="*/ 764931 w 1292469"/>
              <a:gd name="connsiteY2" fmla="*/ 0 h 545124"/>
              <a:gd name="connsiteX3" fmla="*/ 1292469 w 1292469"/>
              <a:gd name="connsiteY3" fmla="*/ 0 h 545124"/>
              <a:gd name="connsiteX0" fmla="*/ 0 w 1876334"/>
              <a:gd name="connsiteY0" fmla="*/ 545124 h 545124"/>
              <a:gd name="connsiteX1" fmla="*/ 764931 w 1876334"/>
              <a:gd name="connsiteY1" fmla="*/ 545124 h 545124"/>
              <a:gd name="connsiteX2" fmla="*/ 764931 w 1876334"/>
              <a:gd name="connsiteY2" fmla="*/ 0 h 545124"/>
              <a:gd name="connsiteX3" fmla="*/ 1876334 w 1876334"/>
              <a:gd name="connsiteY3" fmla="*/ 998 h 545124"/>
              <a:gd name="connsiteX0" fmla="*/ 0 w 1876334"/>
              <a:gd name="connsiteY0" fmla="*/ 545124 h 545124"/>
              <a:gd name="connsiteX1" fmla="*/ 764931 w 1876334"/>
              <a:gd name="connsiteY1" fmla="*/ 545124 h 545124"/>
              <a:gd name="connsiteX2" fmla="*/ 764931 w 1876334"/>
              <a:gd name="connsiteY2" fmla="*/ 0 h 545124"/>
              <a:gd name="connsiteX3" fmla="*/ 1876334 w 1876334"/>
              <a:gd name="connsiteY3" fmla="*/ 998 h 545124"/>
              <a:gd name="connsiteX0" fmla="*/ 0 w 764930"/>
              <a:gd name="connsiteY0" fmla="*/ 545124 h 545124"/>
              <a:gd name="connsiteX1" fmla="*/ 764931 w 764930"/>
              <a:gd name="connsiteY1" fmla="*/ 545124 h 545124"/>
              <a:gd name="connsiteX2" fmla="*/ 764931 w 764930"/>
              <a:gd name="connsiteY2" fmla="*/ 0 h 54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4930" h="545124">
                <a:moveTo>
                  <a:pt x="0" y="545124"/>
                </a:moveTo>
                <a:lnTo>
                  <a:pt x="764931" y="545124"/>
                </a:lnTo>
                <a:lnTo>
                  <a:pt x="764931" y="0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5C28E802-CAB3-49E9-BBD3-4F5EC2E2E570}"/>
              </a:ext>
            </a:extLst>
          </p:cNvPr>
          <p:cNvSpPr txBox="1"/>
          <p:nvPr/>
        </p:nvSpPr>
        <p:spPr>
          <a:xfrm>
            <a:off x="6057308" y="4468661"/>
            <a:ext cx="677752" cy="25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Accept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A12C2923-B565-42E4-85F2-FA61FAC8C6D4}"/>
              </a:ext>
            </a:extLst>
          </p:cNvPr>
          <p:cNvSpPr/>
          <p:nvPr/>
        </p:nvSpPr>
        <p:spPr>
          <a:xfrm rot="5400000">
            <a:off x="6930270" y="4250002"/>
            <a:ext cx="1768080" cy="1501140"/>
          </a:xfrm>
          <a:custGeom>
            <a:avLst/>
            <a:gdLst>
              <a:gd name="connsiteX0" fmla="*/ 0 w 1292469"/>
              <a:gd name="connsiteY0" fmla="*/ 545124 h 545124"/>
              <a:gd name="connsiteX1" fmla="*/ 764931 w 1292469"/>
              <a:gd name="connsiteY1" fmla="*/ 545124 h 545124"/>
              <a:gd name="connsiteX2" fmla="*/ 764931 w 1292469"/>
              <a:gd name="connsiteY2" fmla="*/ 0 h 545124"/>
              <a:gd name="connsiteX3" fmla="*/ 1292469 w 1292469"/>
              <a:gd name="connsiteY3" fmla="*/ 0 h 545124"/>
              <a:gd name="connsiteX4" fmla="*/ 1239715 w 1292469"/>
              <a:gd name="connsiteY4" fmla="*/ 17585 h 545124"/>
              <a:gd name="connsiteX0" fmla="*/ 0 w 1345872"/>
              <a:gd name="connsiteY0" fmla="*/ 545124 h 545124"/>
              <a:gd name="connsiteX1" fmla="*/ 764931 w 1345872"/>
              <a:gd name="connsiteY1" fmla="*/ 545124 h 545124"/>
              <a:gd name="connsiteX2" fmla="*/ 764931 w 1345872"/>
              <a:gd name="connsiteY2" fmla="*/ 0 h 545124"/>
              <a:gd name="connsiteX3" fmla="*/ 1292469 w 1345872"/>
              <a:gd name="connsiteY3" fmla="*/ 0 h 545124"/>
              <a:gd name="connsiteX4" fmla="*/ 1345872 w 1345872"/>
              <a:gd name="connsiteY4" fmla="*/ 36536 h 545124"/>
              <a:gd name="connsiteX0" fmla="*/ 0 w 1292469"/>
              <a:gd name="connsiteY0" fmla="*/ 545124 h 545124"/>
              <a:gd name="connsiteX1" fmla="*/ 764931 w 1292469"/>
              <a:gd name="connsiteY1" fmla="*/ 545124 h 545124"/>
              <a:gd name="connsiteX2" fmla="*/ 764931 w 1292469"/>
              <a:gd name="connsiteY2" fmla="*/ 0 h 545124"/>
              <a:gd name="connsiteX3" fmla="*/ 1292469 w 1292469"/>
              <a:gd name="connsiteY3" fmla="*/ 0 h 545124"/>
              <a:gd name="connsiteX0" fmla="*/ 0 w 1876334"/>
              <a:gd name="connsiteY0" fmla="*/ 545124 h 545124"/>
              <a:gd name="connsiteX1" fmla="*/ 764931 w 1876334"/>
              <a:gd name="connsiteY1" fmla="*/ 545124 h 545124"/>
              <a:gd name="connsiteX2" fmla="*/ 764931 w 1876334"/>
              <a:gd name="connsiteY2" fmla="*/ 0 h 545124"/>
              <a:gd name="connsiteX3" fmla="*/ 1876334 w 1876334"/>
              <a:gd name="connsiteY3" fmla="*/ 998 h 545124"/>
              <a:gd name="connsiteX0" fmla="*/ 0 w 1876334"/>
              <a:gd name="connsiteY0" fmla="*/ 545124 h 545124"/>
              <a:gd name="connsiteX1" fmla="*/ 764931 w 1876334"/>
              <a:gd name="connsiteY1" fmla="*/ 545124 h 545124"/>
              <a:gd name="connsiteX2" fmla="*/ 764931 w 1876334"/>
              <a:gd name="connsiteY2" fmla="*/ 0 h 545124"/>
              <a:gd name="connsiteX3" fmla="*/ 1876334 w 1876334"/>
              <a:gd name="connsiteY3" fmla="*/ 998 h 54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6334" h="545124">
                <a:moveTo>
                  <a:pt x="0" y="545124"/>
                </a:moveTo>
                <a:lnTo>
                  <a:pt x="764931" y="545124"/>
                </a:lnTo>
                <a:lnTo>
                  <a:pt x="764931" y="0"/>
                </a:lnTo>
                <a:lnTo>
                  <a:pt x="1876334" y="998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BF9C2B02-AA1C-4F61-8667-A66E864B304B}"/>
              </a:ext>
            </a:extLst>
          </p:cNvPr>
          <p:cNvCxnSpPr>
            <a:cxnSpLocks/>
            <a:stCxn id="73" idx="2"/>
          </p:cNvCxnSpPr>
          <p:nvPr/>
        </p:nvCxnSpPr>
        <p:spPr>
          <a:xfrm>
            <a:off x="3294588" y="4728989"/>
            <a:ext cx="7423" cy="29302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105">
            <a:extLst>
              <a:ext uri="{FF2B5EF4-FFF2-40B4-BE49-F238E27FC236}">
                <a16:creationId xmlns:a16="http://schemas.microsoft.com/office/drawing/2014/main" id="{6D497440-A4DD-44AF-B5A3-B810E52F9E3B}"/>
              </a:ext>
            </a:extLst>
          </p:cNvPr>
          <p:cNvSpPr txBox="1"/>
          <p:nvPr/>
        </p:nvSpPr>
        <p:spPr>
          <a:xfrm>
            <a:off x="3222928" y="3538344"/>
            <a:ext cx="850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Rejection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D66262AB-19FD-47AA-8B30-E09B9342BF2C}"/>
              </a:ext>
            </a:extLst>
          </p:cNvPr>
          <p:cNvSpPr/>
          <p:nvPr/>
        </p:nvSpPr>
        <p:spPr>
          <a:xfrm rot="16200000">
            <a:off x="3268636" y="3426127"/>
            <a:ext cx="1405324" cy="487034"/>
          </a:xfrm>
          <a:custGeom>
            <a:avLst/>
            <a:gdLst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5" fmla="*/ 3172691 w 3179618"/>
              <a:gd name="connsiteY5" fmla="*/ 325581 h 540327"/>
              <a:gd name="connsiteX0" fmla="*/ 0 w 3522518"/>
              <a:gd name="connsiteY0" fmla="*/ 0 h 540327"/>
              <a:gd name="connsiteX1" fmla="*/ 0 w 3522518"/>
              <a:gd name="connsiteY1" fmla="*/ 540327 h 540327"/>
              <a:gd name="connsiteX2" fmla="*/ 3169227 w 3522518"/>
              <a:gd name="connsiteY2" fmla="*/ 540327 h 540327"/>
              <a:gd name="connsiteX3" fmla="*/ 3169227 w 3522518"/>
              <a:gd name="connsiteY3" fmla="*/ 200891 h 540327"/>
              <a:gd name="connsiteX4" fmla="*/ 3179618 w 3522518"/>
              <a:gd name="connsiteY4" fmla="*/ 308263 h 540327"/>
              <a:gd name="connsiteX5" fmla="*/ 3522518 w 3522518"/>
              <a:gd name="connsiteY5" fmla="*/ 335972 h 540327"/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69227 w 3169227"/>
              <a:gd name="connsiteY3" fmla="*/ 200891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31127 w 31692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24200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24779 w 3131127"/>
              <a:gd name="connsiteY3" fmla="*/ 1489 h 54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1127" h="540327">
                <a:moveTo>
                  <a:pt x="0" y="0"/>
                </a:moveTo>
                <a:lnTo>
                  <a:pt x="0" y="540327"/>
                </a:lnTo>
                <a:lnTo>
                  <a:pt x="3131127" y="540327"/>
                </a:lnTo>
                <a:cubicBezTo>
                  <a:pt x="3131127" y="426027"/>
                  <a:pt x="3124779" y="115789"/>
                  <a:pt x="3124779" y="1489"/>
                </a:cubicBez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76D04576-45F6-496D-B9B4-91310EAD6A26}"/>
              </a:ext>
            </a:extLst>
          </p:cNvPr>
          <p:cNvSpPr txBox="1"/>
          <p:nvPr/>
        </p:nvSpPr>
        <p:spPr>
          <a:xfrm>
            <a:off x="4172625" y="3771905"/>
            <a:ext cx="418408" cy="250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No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514BF7DE-1E0B-4770-95E7-516160DA9004}"/>
              </a:ext>
            </a:extLst>
          </p:cNvPr>
          <p:cNvSpPr/>
          <p:nvPr/>
        </p:nvSpPr>
        <p:spPr>
          <a:xfrm flipH="1">
            <a:off x="3602540" y="3158879"/>
            <a:ext cx="1003799" cy="187340"/>
          </a:xfrm>
          <a:custGeom>
            <a:avLst/>
            <a:gdLst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5" fmla="*/ 3172691 w 3179618"/>
              <a:gd name="connsiteY5" fmla="*/ 325581 h 540327"/>
              <a:gd name="connsiteX0" fmla="*/ 0 w 3522518"/>
              <a:gd name="connsiteY0" fmla="*/ 0 h 540327"/>
              <a:gd name="connsiteX1" fmla="*/ 0 w 3522518"/>
              <a:gd name="connsiteY1" fmla="*/ 540327 h 540327"/>
              <a:gd name="connsiteX2" fmla="*/ 3169227 w 3522518"/>
              <a:gd name="connsiteY2" fmla="*/ 540327 h 540327"/>
              <a:gd name="connsiteX3" fmla="*/ 3169227 w 3522518"/>
              <a:gd name="connsiteY3" fmla="*/ 200891 h 540327"/>
              <a:gd name="connsiteX4" fmla="*/ 3179618 w 3522518"/>
              <a:gd name="connsiteY4" fmla="*/ 308263 h 540327"/>
              <a:gd name="connsiteX5" fmla="*/ 3522518 w 3522518"/>
              <a:gd name="connsiteY5" fmla="*/ 335972 h 540327"/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69227 w 3169227"/>
              <a:gd name="connsiteY3" fmla="*/ 200891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31127 w 31692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24200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24779 w 3131127"/>
              <a:gd name="connsiteY3" fmla="*/ 1489 h 54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1127" h="540327">
                <a:moveTo>
                  <a:pt x="0" y="0"/>
                </a:moveTo>
                <a:lnTo>
                  <a:pt x="0" y="540327"/>
                </a:lnTo>
                <a:lnTo>
                  <a:pt x="3131127" y="540327"/>
                </a:lnTo>
                <a:cubicBezTo>
                  <a:pt x="3131127" y="426027"/>
                  <a:pt x="3124779" y="115789"/>
                  <a:pt x="3124779" y="1489"/>
                </a:cubicBez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974A7307-155A-41F7-8437-A6849CEB2720}"/>
              </a:ext>
            </a:extLst>
          </p:cNvPr>
          <p:cNvSpPr txBox="1"/>
          <p:nvPr/>
        </p:nvSpPr>
        <p:spPr>
          <a:xfrm>
            <a:off x="4139316" y="3355464"/>
            <a:ext cx="850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i="0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Revise</a:t>
            </a:r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23003B38-0D0B-44A2-9848-DA82CC9454F3}"/>
              </a:ext>
            </a:extLst>
          </p:cNvPr>
          <p:cNvSpPr/>
          <p:nvPr/>
        </p:nvSpPr>
        <p:spPr>
          <a:xfrm>
            <a:off x="5002724" y="3158878"/>
            <a:ext cx="1287477" cy="187341"/>
          </a:xfrm>
          <a:custGeom>
            <a:avLst/>
            <a:gdLst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5" fmla="*/ 3172691 w 3179618"/>
              <a:gd name="connsiteY5" fmla="*/ 325581 h 540327"/>
              <a:gd name="connsiteX0" fmla="*/ 0 w 3522518"/>
              <a:gd name="connsiteY0" fmla="*/ 0 h 540327"/>
              <a:gd name="connsiteX1" fmla="*/ 0 w 3522518"/>
              <a:gd name="connsiteY1" fmla="*/ 540327 h 540327"/>
              <a:gd name="connsiteX2" fmla="*/ 3169227 w 3522518"/>
              <a:gd name="connsiteY2" fmla="*/ 540327 h 540327"/>
              <a:gd name="connsiteX3" fmla="*/ 3169227 w 3522518"/>
              <a:gd name="connsiteY3" fmla="*/ 200891 h 540327"/>
              <a:gd name="connsiteX4" fmla="*/ 3179618 w 3522518"/>
              <a:gd name="connsiteY4" fmla="*/ 308263 h 540327"/>
              <a:gd name="connsiteX5" fmla="*/ 3522518 w 3522518"/>
              <a:gd name="connsiteY5" fmla="*/ 335972 h 540327"/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69227 w 3169227"/>
              <a:gd name="connsiteY3" fmla="*/ 200891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31127 w 31692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24200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24779 w 3131127"/>
              <a:gd name="connsiteY3" fmla="*/ 1489 h 54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1127" h="540327">
                <a:moveTo>
                  <a:pt x="0" y="0"/>
                </a:moveTo>
                <a:lnTo>
                  <a:pt x="0" y="540327"/>
                </a:lnTo>
                <a:lnTo>
                  <a:pt x="3131127" y="540327"/>
                </a:lnTo>
                <a:cubicBezTo>
                  <a:pt x="3131127" y="426027"/>
                  <a:pt x="3124779" y="115789"/>
                  <a:pt x="3124779" y="1489"/>
                </a:cubicBez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8FE25BAE-62B9-4331-AC3B-BA84B7256086}"/>
              </a:ext>
            </a:extLst>
          </p:cNvPr>
          <p:cNvSpPr txBox="1"/>
          <p:nvPr/>
        </p:nvSpPr>
        <p:spPr>
          <a:xfrm>
            <a:off x="5312421" y="3355464"/>
            <a:ext cx="850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i="0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Reject</a:t>
            </a:r>
          </a:p>
        </p:txBody>
      </p:sp>
      <p:cxnSp>
        <p:nvCxnSpPr>
          <p:cNvPr id="113" name="Straight Arrow Connector 112">
            <a:extLst>
              <a:ext uri="{FF2B5EF4-FFF2-40B4-BE49-F238E27FC236}">
                <a16:creationId xmlns:a16="http://schemas.microsoft.com/office/drawing/2014/main" id="{D5FDDE67-BAEC-48CF-92B2-A873A5BE8EC8}"/>
              </a:ext>
            </a:extLst>
          </p:cNvPr>
          <p:cNvCxnSpPr/>
          <p:nvPr/>
        </p:nvCxnSpPr>
        <p:spPr>
          <a:xfrm>
            <a:off x="5255712" y="2770954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F0292B41-7BB0-4B73-B87B-87E2A7C7D09F}"/>
              </a:ext>
            </a:extLst>
          </p:cNvPr>
          <p:cNvSpPr txBox="1"/>
          <p:nvPr/>
        </p:nvSpPr>
        <p:spPr>
          <a:xfrm>
            <a:off x="5147467" y="2538503"/>
            <a:ext cx="8432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Accept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46BB91BD-AA1F-49D7-9DC6-CB19B376750B}"/>
              </a:ext>
            </a:extLst>
          </p:cNvPr>
          <p:cNvCxnSpPr/>
          <p:nvPr/>
        </p:nvCxnSpPr>
        <p:spPr>
          <a:xfrm>
            <a:off x="8860711" y="3601685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>
            <a:extLst>
              <a:ext uri="{FF2B5EF4-FFF2-40B4-BE49-F238E27FC236}">
                <a16:creationId xmlns:a16="http://schemas.microsoft.com/office/drawing/2014/main" id="{22887373-66B7-40C3-813F-D2791328BFF2}"/>
              </a:ext>
            </a:extLst>
          </p:cNvPr>
          <p:cNvSpPr txBox="1"/>
          <p:nvPr/>
        </p:nvSpPr>
        <p:spPr>
          <a:xfrm>
            <a:off x="10409797" y="3603330"/>
            <a:ext cx="445015" cy="245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Yes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C502BF28-7766-4DF5-B30C-2213731C8D6C}"/>
              </a:ext>
            </a:extLst>
          </p:cNvPr>
          <p:cNvCxnSpPr>
            <a:cxnSpLocks/>
          </p:cNvCxnSpPr>
          <p:nvPr/>
        </p:nvCxnSpPr>
        <p:spPr>
          <a:xfrm>
            <a:off x="10468531" y="3601685"/>
            <a:ext cx="366617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>
            <a:extLst>
              <a:ext uri="{FF2B5EF4-FFF2-40B4-BE49-F238E27FC236}">
                <a16:creationId xmlns:a16="http://schemas.microsoft.com/office/drawing/2014/main" id="{653E5DA6-3939-4C70-8911-8173C24E22D2}"/>
              </a:ext>
            </a:extLst>
          </p:cNvPr>
          <p:cNvSpPr txBox="1"/>
          <p:nvPr/>
        </p:nvSpPr>
        <p:spPr>
          <a:xfrm>
            <a:off x="9958450" y="4058957"/>
            <a:ext cx="643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Petition Filed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26C2C0BC-1B5E-423C-B555-FF8130529F87}"/>
              </a:ext>
            </a:extLst>
          </p:cNvPr>
          <p:cNvCxnSpPr>
            <a:cxnSpLocks/>
          </p:cNvCxnSpPr>
          <p:nvPr/>
        </p:nvCxnSpPr>
        <p:spPr>
          <a:xfrm flipV="1">
            <a:off x="9990322" y="3993312"/>
            <a:ext cx="0" cy="59077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Arrow Connector 64">
            <a:extLst>
              <a:ext uri="{FF2B5EF4-FFF2-40B4-BE49-F238E27FC236}">
                <a16:creationId xmlns:a16="http://schemas.microsoft.com/office/drawing/2014/main" id="{40A7DFDB-61D4-4B38-8FAD-B6D9403A8022}"/>
              </a:ext>
            </a:extLst>
          </p:cNvPr>
          <p:cNvCxnSpPr>
            <a:cxnSpLocks/>
            <a:stCxn id="87" idx="3"/>
            <a:endCxn id="89" idx="2"/>
          </p:cNvCxnSpPr>
          <p:nvPr/>
        </p:nvCxnSpPr>
        <p:spPr>
          <a:xfrm flipV="1">
            <a:off x="9597809" y="5308576"/>
            <a:ext cx="414762" cy="964574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D6C22B3C-AE0E-4B35-9163-32CCE936F520}"/>
              </a:ext>
            </a:extLst>
          </p:cNvPr>
          <p:cNvSpPr txBox="1"/>
          <p:nvPr/>
        </p:nvSpPr>
        <p:spPr>
          <a:xfrm>
            <a:off x="9919629" y="5647767"/>
            <a:ext cx="721267" cy="246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Submit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B49C5837-72ED-403E-A95F-20FD55AA201B}"/>
              </a:ext>
            </a:extLst>
          </p:cNvPr>
          <p:cNvSpPr txBox="1"/>
          <p:nvPr/>
        </p:nvSpPr>
        <p:spPr>
          <a:xfrm>
            <a:off x="8577920" y="4459067"/>
            <a:ext cx="9011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Friendly Condemn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404C3767-8AE5-4A63-9F45-6533FB43E9F7}"/>
              </a:ext>
            </a:extLst>
          </p:cNvPr>
          <p:cNvSpPr/>
          <p:nvPr/>
        </p:nvSpPr>
        <p:spPr>
          <a:xfrm rot="5400000">
            <a:off x="8073270" y="4714823"/>
            <a:ext cx="1768080" cy="571500"/>
          </a:xfrm>
          <a:custGeom>
            <a:avLst/>
            <a:gdLst>
              <a:gd name="connsiteX0" fmla="*/ 0 w 1292469"/>
              <a:gd name="connsiteY0" fmla="*/ 545124 h 545124"/>
              <a:gd name="connsiteX1" fmla="*/ 764931 w 1292469"/>
              <a:gd name="connsiteY1" fmla="*/ 545124 h 545124"/>
              <a:gd name="connsiteX2" fmla="*/ 764931 w 1292469"/>
              <a:gd name="connsiteY2" fmla="*/ 0 h 545124"/>
              <a:gd name="connsiteX3" fmla="*/ 1292469 w 1292469"/>
              <a:gd name="connsiteY3" fmla="*/ 0 h 545124"/>
              <a:gd name="connsiteX4" fmla="*/ 1239715 w 1292469"/>
              <a:gd name="connsiteY4" fmla="*/ 17585 h 545124"/>
              <a:gd name="connsiteX0" fmla="*/ 0 w 1345872"/>
              <a:gd name="connsiteY0" fmla="*/ 545124 h 545124"/>
              <a:gd name="connsiteX1" fmla="*/ 764931 w 1345872"/>
              <a:gd name="connsiteY1" fmla="*/ 545124 h 545124"/>
              <a:gd name="connsiteX2" fmla="*/ 764931 w 1345872"/>
              <a:gd name="connsiteY2" fmla="*/ 0 h 545124"/>
              <a:gd name="connsiteX3" fmla="*/ 1292469 w 1345872"/>
              <a:gd name="connsiteY3" fmla="*/ 0 h 545124"/>
              <a:gd name="connsiteX4" fmla="*/ 1345872 w 1345872"/>
              <a:gd name="connsiteY4" fmla="*/ 36536 h 545124"/>
              <a:gd name="connsiteX0" fmla="*/ 0 w 1292469"/>
              <a:gd name="connsiteY0" fmla="*/ 545124 h 545124"/>
              <a:gd name="connsiteX1" fmla="*/ 764931 w 1292469"/>
              <a:gd name="connsiteY1" fmla="*/ 545124 h 545124"/>
              <a:gd name="connsiteX2" fmla="*/ 764931 w 1292469"/>
              <a:gd name="connsiteY2" fmla="*/ 0 h 545124"/>
              <a:gd name="connsiteX3" fmla="*/ 1292469 w 1292469"/>
              <a:gd name="connsiteY3" fmla="*/ 0 h 545124"/>
              <a:gd name="connsiteX0" fmla="*/ 0 w 1876334"/>
              <a:gd name="connsiteY0" fmla="*/ 545124 h 545124"/>
              <a:gd name="connsiteX1" fmla="*/ 764931 w 1876334"/>
              <a:gd name="connsiteY1" fmla="*/ 545124 h 545124"/>
              <a:gd name="connsiteX2" fmla="*/ 764931 w 1876334"/>
              <a:gd name="connsiteY2" fmla="*/ 0 h 545124"/>
              <a:gd name="connsiteX3" fmla="*/ 1876334 w 1876334"/>
              <a:gd name="connsiteY3" fmla="*/ 998 h 545124"/>
              <a:gd name="connsiteX0" fmla="*/ 0 w 1876334"/>
              <a:gd name="connsiteY0" fmla="*/ 545124 h 545124"/>
              <a:gd name="connsiteX1" fmla="*/ 764931 w 1876334"/>
              <a:gd name="connsiteY1" fmla="*/ 545124 h 545124"/>
              <a:gd name="connsiteX2" fmla="*/ 764931 w 1876334"/>
              <a:gd name="connsiteY2" fmla="*/ 0 h 545124"/>
              <a:gd name="connsiteX3" fmla="*/ 1876334 w 1876334"/>
              <a:gd name="connsiteY3" fmla="*/ 998 h 54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6334" h="545124">
                <a:moveTo>
                  <a:pt x="0" y="545124"/>
                </a:moveTo>
                <a:lnTo>
                  <a:pt x="764931" y="545124"/>
                </a:lnTo>
                <a:lnTo>
                  <a:pt x="764931" y="0"/>
                </a:lnTo>
                <a:lnTo>
                  <a:pt x="1876334" y="998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27" name="Straight Arrow Connector 64">
            <a:extLst>
              <a:ext uri="{FF2B5EF4-FFF2-40B4-BE49-F238E27FC236}">
                <a16:creationId xmlns:a16="http://schemas.microsoft.com/office/drawing/2014/main" id="{45B22131-D9F8-43FC-8D36-3A2196D0484E}"/>
              </a:ext>
            </a:extLst>
          </p:cNvPr>
          <p:cNvCxnSpPr>
            <a:cxnSpLocks/>
            <a:stCxn id="40" idx="0"/>
            <a:endCxn id="125" idx="1"/>
          </p:cNvCxnSpPr>
          <p:nvPr/>
        </p:nvCxnSpPr>
        <p:spPr>
          <a:xfrm rot="5400000" flipH="1" flipV="1">
            <a:off x="10076592" y="2384658"/>
            <a:ext cx="730279" cy="902817"/>
          </a:xfrm>
          <a:prstGeom prst="bentConnector2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>
            <a:extLst>
              <a:ext uri="{FF2B5EF4-FFF2-40B4-BE49-F238E27FC236}">
                <a16:creationId xmlns:a16="http://schemas.microsoft.com/office/drawing/2014/main" id="{76AF9902-0682-4F6B-8188-F77479F61291}"/>
              </a:ext>
            </a:extLst>
          </p:cNvPr>
          <p:cNvSpPr txBox="1"/>
          <p:nvPr/>
        </p:nvSpPr>
        <p:spPr>
          <a:xfrm>
            <a:off x="9590370" y="2738284"/>
            <a:ext cx="41109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No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EB46CD09-593D-4DF0-A519-43E7DFDAA180}"/>
              </a:ext>
            </a:extLst>
          </p:cNvPr>
          <p:cNvSpPr txBox="1"/>
          <p:nvPr/>
        </p:nvSpPr>
        <p:spPr>
          <a:xfrm>
            <a:off x="3290852" y="4740804"/>
            <a:ext cx="409984" cy="252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Yes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31975130-33EE-42C1-9943-AF0182191E14}"/>
              </a:ext>
            </a:extLst>
          </p:cNvPr>
          <p:cNvSpPr/>
          <p:nvPr/>
        </p:nvSpPr>
        <p:spPr>
          <a:xfrm>
            <a:off x="10910786" y="2001873"/>
            <a:ext cx="893123" cy="9318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D9D9852E-F238-4F26-8F6E-D3A252F2CD0C}"/>
              </a:ext>
            </a:extLst>
          </p:cNvPr>
          <p:cNvSpPr txBox="1"/>
          <p:nvPr/>
        </p:nvSpPr>
        <p:spPr>
          <a:xfrm>
            <a:off x="10893140" y="2040039"/>
            <a:ext cx="98110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31 </a:t>
            </a:r>
          </a:p>
          <a:p>
            <a:pPr algn="ctr"/>
            <a:r>
              <a:rPr lang="pt-BR" sz="1000" b="1" dirty="0">
                <a:latin typeface="+mj-lt"/>
              </a:rPr>
              <a:t>Design-Builder</a:t>
            </a:r>
            <a:r>
              <a:rPr lang="pt-BR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 Submit Final Parcel File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26" name="Diamond 125">
            <a:extLst>
              <a:ext uri="{FF2B5EF4-FFF2-40B4-BE49-F238E27FC236}">
                <a16:creationId xmlns:a16="http://schemas.microsoft.com/office/drawing/2014/main" id="{6B21F3ED-7167-4036-B008-121096D9182E}"/>
              </a:ext>
            </a:extLst>
          </p:cNvPr>
          <p:cNvSpPr/>
          <p:nvPr/>
        </p:nvSpPr>
        <p:spPr>
          <a:xfrm>
            <a:off x="10822804" y="3190610"/>
            <a:ext cx="981105" cy="836673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0D2E0A68-9674-4EF1-850D-50193532571B}"/>
              </a:ext>
            </a:extLst>
          </p:cNvPr>
          <p:cNvSpPr txBox="1"/>
          <p:nvPr/>
        </p:nvSpPr>
        <p:spPr>
          <a:xfrm>
            <a:off x="10830938" y="3479671"/>
            <a:ext cx="9561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Relocation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D39E8DAC-DBB5-40F2-851C-15E03FFCC77A}"/>
              </a:ext>
            </a:extLst>
          </p:cNvPr>
          <p:cNvSpPr/>
          <p:nvPr/>
        </p:nvSpPr>
        <p:spPr>
          <a:xfrm>
            <a:off x="355378" y="1084741"/>
            <a:ext cx="893123" cy="1214803"/>
          </a:xfrm>
          <a:prstGeom prst="rect">
            <a:avLst/>
          </a:prstGeom>
          <a:solidFill>
            <a:schemeClr val="accent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2AF39CAD-93F1-491B-9FA7-678A4412C98C}"/>
              </a:ext>
            </a:extLst>
          </p:cNvPr>
          <p:cNvSpPr txBox="1"/>
          <p:nvPr/>
        </p:nvSpPr>
        <p:spPr>
          <a:xfrm>
            <a:off x="369358" y="1107367"/>
            <a:ext cx="8872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8 </a:t>
            </a:r>
          </a:p>
          <a:p>
            <a:pPr algn="ctr"/>
            <a:b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Accept Relocation Package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6B6AAF02-6985-46F1-AE3A-68CB14727ED7}"/>
              </a:ext>
            </a:extLst>
          </p:cNvPr>
          <p:cNvSpPr/>
          <p:nvPr/>
        </p:nvSpPr>
        <p:spPr>
          <a:xfrm rot="10800000" flipH="1">
            <a:off x="1246688" y="1689179"/>
            <a:ext cx="1583506" cy="779850"/>
          </a:xfrm>
          <a:custGeom>
            <a:avLst/>
            <a:gdLst>
              <a:gd name="connsiteX0" fmla="*/ 0 w 1292469"/>
              <a:gd name="connsiteY0" fmla="*/ 545124 h 545124"/>
              <a:gd name="connsiteX1" fmla="*/ 764931 w 1292469"/>
              <a:gd name="connsiteY1" fmla="*/ 545124 h 545124"/>
              <a:gd name="connsiteX2" fmla="*/ 764931 w 1292469"/>
              <a:gd name="connsiteY2" fmla="*/ 0 h 545124"/>
              <a:gd name="connsiteX3" fmla="*/ 1292469 w 1292469"/>
              <a:gd name="connsiteY3" fmla="*/ 0 h 545124"/>
              <a:gd name="connsiteX4" fmla="*/ 1239715 w 1292469"/>
              <a:gd name="connsiteY4" fmla="*/ 17585 h 545124"/>
              <a:gd name="connsiteX0" fmla="*/ 0 w 1345872"/>
              <a:gd name="connsiteY0" fmla="*/ 545124 h 545124"/>
              <a:gd name="connsiteX1" fmla="*/ 764931 w 1345872"/>
              <a:gd name="connsiteY1" fmla="*/ 545124 h 545124"/>
              <a:gd name="connsiteX2" fmla="*/ 764931 w 1345872"/>
              <a:gd name="connsiteY2" fmla="*/ 0 h 545124"/>
              <a:gd name="connsiteX3" fmla="*/ 1292469 w 1345872"/>
              <a:gd name="connsiteY3" fmla="*/ 0 h 545124"/>
              <a:gd name="connsiteX4" fmla="*/ 1345872 w 1345872"/>
              <a:gd name="connsiteY4" fmla="*/ 36536 h 545124"/>
              <a:gd name="connsiteX0" fmla="*/ 0 w 1292469"/>
              <a:gd name="connsiteY0" fmla="*/ 545124 h 545124"/>
              <a:gd name="connsiteX1" fmla="*/ 764931 w 1292469"/>
              <a:gd name="connsiteY1" fmla="*/ 545124 h 545124"/>
              <a:gd name="connsiteX2" fmla="*/ 764931 w 1292469"/>
              <a:gd name="connsiteY2" fmla="*/ 0 h 545124"/>
              <a:gd name="connsiteX3" fmla="*/ 1292469 w 1292469"/>
              <a:gd name="connsiteY3" fmla="*/ 0 h 545124"/>
              <a:gd name="connsiteX0" fmla="*/ 0 w 1876334"/>
              <a:gd name="connsiteY0" fmla="*/ 545124 h 545124"/>
              <a:gd name="connsiteX1" fmla="*/ 764931 w 1876334"/>
              <a:gd name="connsiteY1" fmla="*/ 545124 h 545124"/>
              <a:gd name="connsiteX2" fmla="*/ 764931 w 1876334"/>
              <a:gd name="connsiteY2" fmla="*/ 0 h 545124"/>
              <a:gd name="connsiteX3" fmla="*/ 1876334 w 1876334"/>
              <a:gd name="connsiteY3" fmla="*/ 998 h 545124"/>
              <a:gd name="connsiteX0" fmla="*/ 0 w 1876334"/>
              <a:gd name="connsiteY0" fmla="*/ 545124 h 545124"/>
              <a:gd name="connsiteX1" fmla="*/ 764931 w 1876334"/>
              <a:gd name="connsiteY1" fmla="*/ 545124 h 545124"/>
              <a:gd name="connsiteX2" fmla="*/ 764931 w 1876334"/>
              <a:gd name="connsiteY2" fmla="*/ 0 h 545124"/>
              <a:gd name="connsiteX3" fmla="*/ 1876334 w 1876334"/>
              <a:gd name="connsiteY3" fmla="*/ 998 h 545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6334" h="545124">
                <a:moveTo>
                  <a:pt x="0" y="545124"/>
                </a:moveTo>
                <a:lnTo>
                  <a:pt x="764931" y="545124"/>
                </a:lnTo>
                <a:lnTo>
                  <a:pt x="764931" y="0"/>
                </a:lnTo>
                <a:lnTo>
                  <a:pt x="1876334" y="998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5B3EB86C-4DDC-480F-B572-C2795FCFA202}"/>
              </a:ext>
            </a:extLst>
          </p:cNvPr>
          <p:cNvSpPr/>
          <p:nvPr/>
        </p:nvSpPr>
        <p:spPr>
          <a:xfrm>
            <a:off x="359248" y="2410079"/>
            <a:ext cx="893123" cy="1048045"/>
          </a:xfrm>
          <a:prstGeom prst="rect">
            <a:avLst/>
          </a:prstGeom>
          <a:solidFill>
            <a:schemeClr val="accent1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18E6B858-55E3-4DDD-8862-C8D08957E260}"/>
              </a:ext>
            </a:extLst>
          </p:cNvPr>
          <p:cNvSpPr txBox="1"/>
          <p:nvPr/>
        </p:nvSpPr>
        <p:spPr>
          <a:xfrm>
            <a:off x="357664" y="2411598"/>
            <a:ext cx="905457" cy="86177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5 </a:t>
            </a:r>
            <a:b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b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Accept Appraisals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9E9F5F8D-FF5B-4723-AD2A-FE0ED93F1F17}"/>
              </a:ext>
            </a:extLst>
          </p:cNvPr>
          <p:cNvSpPr/>
          <p:nvPr/>
        </p:nvSpPr>
        <p:spPr>
          <a:xfrm rot="10800000">
            <a:off x="3503168" y="1946513"/>
            <a:ext cx="2856969" cy="314258"/>
          </a:xfrm>
          <a:custGeom>
            <a:avLst/>
            <a:gdLst>
              <a:gd name="connsiteX0" fmla="*/ 0 w 1292469"/>
              <a:gd name="connsiteY0" fmla="*/ 545124 h 545124"/>
              <a:gd name="connsiteX1" fmla="*/ 764931 w 1292469"/>
              <a:gd name="connsiteY1" fmla="*/ 545124 h 545124"/>
              <a:gd name="connsiteX2" fmla="*/ 764931 w 1292469"/>
              <a:gd name="connsiteY2" fmla="*/ 0 h 545124"/>
              <a:gd name="connsiteX3" fmla="*/ 1292469 w 1292469"/>
              <a:gd name="connsiteY3" fmla="*/ 0 h 545124"/>
              <a:gd name="connsiteX4" fmla="*/ 1239715 w 1292469"/>
              <a:gd name="connsiteY4" fmla="*/ 17585 h 545124"/>
              <a:gd name="connsiteX0" fmla="*/ 0 w 1345872"/>
              <a:gd name="connsiteY0" fmla="*/ 545124 h 545124"/>
              <a:gd name="connsiteX1" fmla="*/ 764931 w 1345872"/>
              <a:gd name="connsiteY1" fmla="*/ 545124 h 545124"/>
              <a:gd name="connsiteX2" fmla="*/ 764931 w 1345872"/>
              <a:gd name="connsiteY2" fmla="*/ 0 h 545124"/>
              <a:gd name="connsiteX3" fmla="*/ 1292469 w 1345872"/>
              <a:gd name="connsiteY3" fmla="*/ 0 h 545124"/>
              <a:gd name="connsiteX4" fmla="*/ 1345872 w 1345872"/>
              <a:gd name="connsiteY4" fmla="*/ 36536 h 545124"/>
              <a:gd name="connsiteX0" fmla="*/ 0 w 1292469"/>
              <a:gd name="connsiteY0" fmla="*/ 545124 h 545124"/>
              <a:gd name="connsiteX1" fmla="*/ 764931 w 1292469"/>
              <a:gd name="connsiteY1" fmla="*/ 545124 h 545124"/>
              <a:gd name="connsiteX2" fmla="*/ 764931 w 1292469"/>
              <a:gd name="connsiteY2" fmla="*/ 0 h 545124"/>
              <a:gd name="connsiteX3" fmla="*/ 1292469 w 1292469"/>
              <a:gd name="connsiteY3" fmla="*/ 0 h 545124"/>
              <a:gd name="connsiteX0" fmla="*/ 0 w 1876334"/>
              <a:gd name="connsiteY0" fmla="*/ 545124 h 545124"/>
              <a:gd name="connsiteX1" fmla="*/ 764931 w 1876334"/>
              <a:gd name="connsiteY1" fmla="*/ 545124 h 545124"/>
              <a:gd name="connsiteX2" fmla="*/ 764931 w 1876334"/>
              <a:gd name="connsiteY2" fmla="*/ 0 h 545124"/>
              <a:gd name="connsiteX3" fmla="*/ 1876334 w 1876334"/>
              <a:gd name="connsiteY3" fmla="*/ 998 h 545124"/>
              <a:gd name="connsiteX0" fmla="*/ 0 w 1876334"/>
              <a:gd name="connsiteY0" fmla="*/ 545124 h 545124"/>
              <a:gd name="connsiteX1" fmla="*/ 764931 w 1876334"/>
              <a:gd name="connsiteY1" fmla="*/ 545124 h 545124"/>
              <a:gd name="connsiteX2" fmla="*/ 764931 w 1876334"/>
              <a:gd name="connsiteY2" fmla="*/ 0 h 545124"/>
              <a:gd name="connsiteX3" fmla="*/ 1876334 w 1876334"/>
              <a:gd name="connsiteY3" fmla="*/ 998 h 545124"/>
              <a:gd name="connsiteX0" fmla="*/ 0 w 3772449"/>
              <a:gd name="connsiteY0" fmla="*/ 157052 h 545124"/>
              <a:gd name="connsiteX1" fmla="*/ 2661046 w 3772449"/>
              <a:gd name="connsiteY1" fmla="*/ 545124 h 545124"/>
              <a:gd name="connsiteX2" fmla="*/ 2661046 w 3772449"/>
              <a:gd name="connsiteY2" fmla="*/ 0 h 545124"/>
              <a:gd name="connsiteX3" fmla="*/ 3772449 w 3772449"/>
              <a:gd name="connsiteY3" fmla="*/ 998 h 545124"/>
              <a:gd name="connsiteX0" fmla="*/ 0 w 3772449"/>
              <a:gd name="connsiteY0" fmla="*/ 157052 h 362502"/>
              <a:gd name="connsiteX1" fmla="*/ 94197 w 3772449"/>
              <a:gd name="connsiteY1" fmla="*/ 362502 h 362502"/>
              <a:gd name="connsiteX2" fmla="*/ 2661046 w 3772449"/>
              <a:gd name="connsiteY2" fmla="*/ 0 h 362502"/>
              <a:gd name="connsiteX3" fmla="*/ 3772449 w 3772449"/>
              <a:gd name="connsiteY3" fmla="*/ 998 h 362502"/>
              <a:gd name="connsiteX0" fmla="*/ 0 w 3772449"/>
              <a:gd name="connsiteY0" fmla="*/ 156054 h 364246"/>
              <a:gd name="connsiteX1" fmla="*/ 94197 w 3772449"/>
              <a:gd name="connsiteY1" fmla="*/ 361504 h 364246"/>
              <a:gd name="connsiteX2" fmla="*/ 3551059 w 3772449"/>
              <a:gd name="connsiteY2" fmla="*/ 364246 h 364246"/>
              <a:gd name="connsiteX3" fmla="*/ 3772449 w 3772449"/>
              <a:gd name="connsiteY3" fmla="*/ 0 h 364246"/>
              <a:gd name="connsiteX0" fmla="*/ 0 w 3551059"/>
              <a:gd name="connsiteY0" fmla="*/ 11478 h 219670"/>
              <a:gd name="connsiteX1" fmla="*/ 94197 w 3551059"/>
              <a:gd name="connsiteY1" fmla="*/ 216928 h 219670"/>
              <a:gd name="connsiteX2" fmla="*/ 3551059 w 3551059"/>
              <a:gd name="connsiteY2" fmla="*/ 219670 h 219670"/>
              <a:gd name="connsiteX3" fmla="*/ 3346791 w 3551059"/>
              <a:gd name="connsiteY3" fmla="*/ 0 h 219670"/>
              <a:gd name="connsiteX0" fmla="*/ 47690 w 3598749"/>
              <a:gd name="connsiteY0" fmla="*/ 11478 h 219670"/>
              <a:gd name="connsiteX1" fmla="*/ 0 w 3598749"/>
              <a:gd name="connsiteY1" fmla="*/ 216928 h 219670"/>
              <a:gd name="connsiteX2" fmla="*/ 3598749 w 3598749"/>
              <a:gd name="connsiteY2" fmla="*/ 219670 h 219670"/>
              <a:gd name="connsiteX3" fmla="*/ 3394481 w 3598749"/>
              <a:gd name="connsiteY3" fmla="*/ 0 h 219670"/>
              <a:gd name="connsiteX0" fmla="*/ 47690 w 3405268"/>
              <a:gd name="connsiteY0" fmla="*/ 11478 h 219670"/>
              <a:gd name="connsiteX1" fmla="*/ 0 w 3405268"/>
              <a:gd name="connsiteY1" fmla="*/ 216928 h 219670"/>
              <a:gd name="connsiteX2" fmla="*/ 3405268 w 3405268"/>
              <a:gd name="connsiteY2" fmla="*/ 219670 h 219670"/>
              <a:gd name="connsiteX3" fmla="*/ 3394481 w 3405268"/>
              <a:gd name="connsiteY3" fmla="*/ 0 h 219670"/>
              <a:gd name="connsiteX0" fmla="*/ 33339 w 3405268"/>
              <a:gd name="connsiteY0" fmla="*/ 5833 h 219670"/>
              <a:gd name="connsiteX1" fmla="*/ 0 w 3405268"/>
              <a:gd name="connsiteY1" fmla="*/ 216928 h 219670"/>
              <a:gd name="connsiteX2" fmla="*/ 3405268 w 3405268"/>
              <a:gd name="connsiteY2" fmla="*/ 219670 h 219670"/>
              <a:gd name="connsiteX3" fmla="*/ 3394481 w 3405268"/>
              <a:gd name="connsiteY3" fmla="*/ 0 h 219670"/>
              <a:gd name="connsiteX0" fmla="*/ 0 w 3371929"/>
              <a:gd name="connsiteY0" fmla="*/ 5833 h 219750"/>
              <a:gd name="connsiteX1" fmla="*/ 4929 w 3371929"/>
              <a:gd name="connsiteY1" fmla="*/ 219750 h 219750"/>
              <a:gd name="connsiteX2" fmla="*/ 3371929 w 3371929"/>
              <a:gd name="connsiteY2" fmla="*/ 219670 h 219750"/>
              <a:gd name="connsiteX3" fmla="*/ 3361142 w 3371929"/>
              <a:gd name="connsiteY3" fmla="*/ 0 h 219750"/>
              <a:gd name="connsiteX0" fmla="*/ 9421 w 3381350"/>
              <a:gd name="connsiteY0" fmla="*/ 5833 h 219750"/>
              <a:gd name="connsiteX1" fmla="*/ 0 w 3381350"/>
              <a:gd name="connsiteY1" fmla="*/ 219750 h 219750"/>
              <a:gd name="connsiteX2" fmla="*/ 3381350 w 3381350"/>
              <a:gd name="connsiteY2" fmla="*/ 219670 h 219750"/>
              <a:gd name="connsiteX3" fmla="*/ 3370563 w 3381350"/>
              <a:gd name="connsiteY3" fmla="*/ 0 h 219750"/>
              <a:gd name="connsiteX0" fmla="*/ 0 w 3371929"/>
              <a:gd name="connsiteY0" fmla="*/ 5833 h 219670"/>
              <a:gd name="connsiteX1" fmla="*/ 146 w 3371929"/>
              <a:gd name="connsiteY1" fmla="*/ 218339 h 219670"/>
              <a:gd name="connsiteX2" fmla="*/ 3371929 w 3371929"/>
              <a:gd name="connsiteY2" fmla="*/ 219670 h 219670"/>
              <a:gd name="connsiteX3" fmla="*/ 3361142 w 3371929"/>
              <a:gd name="connsiteY3" fmla="*/ 0 h 219670"/>
              <a:gd name="connsiteX0" fmla="*/ 0 w 3375542"/>
              <a:gd name="connsiteY0" fmla="*/ 5833 h 219670"/>
              <a:gd name="connsiteX1" fmla="*/ 146 w 3375542"/>
              <a:gd name="connsiteY1" fmla="*/ 218339 h 219670"/>
              <a:gd name="connsiteX2" fmla="*/ 3371929 w 3375542"/>
              <a:gd name="connsiteY2" fmla="*/ 219670 h 219670"/>
              <a:gd name="connsiteX3" fmla="*/ 3375542 w 3375542"/>
              <a:gd name="connsiteY3" fmla="*/ 0 h 219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5542" h="219670">
                <a:moveTo>
                  <a:pt x="0" y="5833"/>
                </a:moveTo>
                <a:cubicBezTo>
                  <a:pt x="49" y="76668"/>
                  <a:pt x="97" y="147504"/>
                  <a:pt x="146" y="218339"/>
                </a:cubicBezTo>
                <a:lnTo>
                  <a:pt x="3371929" y="219670"/>
                </a:lnTo>
                <a:cubicBezTo>
                  <a:pt x="3373133" y="146447"/>
                  <a:pt x="3374338" y="73223"/>
                  <a:pt x="3375542" y="0"/>
                </a:cubicBez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6BCE6CA5-039E-4D86-92CD-FF3A88145D89}"/>
              </a:ext>
            </a:extLst>
          </p:cNvPr>
          <p:cNvSpPr txBox="1"/>
          <p:nvPr/>
        </p:nvSpPr>
        <p:spPr>
          <a:xfrm>
            <a:off x="3516906" y="1933079"/>
            <a:ext cx="28432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Reject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1903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6704E-BB86-4696-B849-253A2DEF3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 Let Right-of-Way 3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D8AB09D-9396-4097-93E2-2AE90690A822}"/>
              </a:ext>
            </a:extLst>
          </p:cNvPr>
          <p:cNvSpPr/>
          <p:nvPr/>
        </p:nvSpPr>
        <p:spPr>
          <a:xfrm>
            <a:off x="4978616" y="2468910"/>
            <a:ext cx="893123" cy="1213685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Diamond 5">
            <a:extLst>
              <a:ext uri="{FF2B5EF4-FFF2-40B4-BE49-F238E27FC236}">
                <a16:creationId xmlns:a16="http://schemas.microsoft.com/office/drawing/2014/main" id="{05E1DD15-7F6C-405E-8935-55E9C2718766}"/>
              </a:ext>
            </a:extLst>
          </p:cNvPr>
          <p:cNvSpPr/>
          <p:nvPr/>
        </p:nvSpPr>
        <p:spPr>
          <a:xfrm>
            <a:off x="1832243" y="2657416"/>
            <a:ext cx="981105" cy="836673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41DE609-6A86-4246-84C9-5CF5424CA5D6}"/>
              </a:ext>
            </a:extLst>
          </p:cNvPr>
          <p:cNvSpPr txBox="1"/>
          <p:nvPr/>
        </p:nvSpPr>
        <p:spPr>
          <a:xfrm>
            <a:off x="1840377" y="2924930"/>
            <a:ext cx="9561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Relocation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2DF1A4-7739-4E1A-AD89-A2AF0948ED80}"/>
              </a:ext>
            </a:extLst>
          </p:cNvPr>
          <p:cNvSpPr txBox="1"/>
          <p:nvPr/>
        </p:nvSpPr>
        <p:spPr>
          <a:xfrm>
            <a:off x="2792061" y="3109858"/>
            <a:ext cx="6303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No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B74B5C-AFC8-46CB-8F0F-C6E06B3373C1}"/>
              </a:ext>
            </a:extLst>
          </p:cNvPr>
          <p:cNvSpPr txBox="1"/>
          <p:nvPr/>
        </p:nvSpPr>
        <p:spPr>
          <a:xfrm>
            <a:off x="4966011" y="2490977"/>
            <a:ext cx="905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26a </a:t>
            </a:r>
            <a:b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Release to Clear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C8ECA5-0986-4B28-B188-3788832D92C2}"/>
              </a:ext>
            </a:extLst>
          </p:cNvPr>
          <p:cNvSpPr txBox="1"/>
          <p:nvPr/>
        </p:nvSpPr>
        <p:spPr>
          <a:xfrm>
            <a:off x="4240067" y="3109858"/>
            <a:ext cx="823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Submit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BBDDD5-6793-4D3C-9FF3-8BB82F9115BF}"/>
              </a:ext>
            </a:extLst>
          </p:cNvPr>
          <p:cNvSpPr/>
          <p:nvPr/>
        </p:nvSpPr>
        <p:spPr>
          <a:xfrm>
            <a:off x="3433854" y="2460752"/>
            <a:ext cx="893123" cy="1230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CBF607-3700-4EAA-A1D8-D9A9B12B4063}"/>
              </a:ext>
            </a:extLst>
          </p:cNvPr>
          <p:cNvSpPr txBox="1"/>
          <p:nvPr/>
        </p:nvSpPr>
        <p:spPr>
          <a:xfrm>
            <a:off x="3441988" y="2463265"/>
            <a:ext cx="88498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25a Design-Builder Submits Notices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5842D2D-DF7F-445C-AC5F-9F15D3FF0205}"/>
              </a:ext>
            </a:extLst>
          </p:cNvPr>
          <p:cNvCxnSpPr/>
          <p:nvPr/>
        </p:nvCxnSpPr>
        <p:spPr>
          <a:xfrm>
            <a:off x="2800440" y="3075753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A08784F-3C3D-4404-BD5A-EC32E6CDCEE8}"/>
              </a:ext>
            </a:extLst>
          </p:cNvPr>
          <p:cNvCxnSpPr/>
          <p:nvPr/>
        </p:nvCxnSpPr>
        <p:spPr>
          <a:xfrm>
            <a:off x="4337347" y="3075753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2F950CD2-DA89-4A6A-B542-77DCDB1EEDDA}"/>
              </a:ext>
            </a:extLst>
          </p:cNvPr>
          <p:cNvSpPr/>
          <p:nvPr/>
        </p:nvSpPr>
        <p:spPr>
          <a:xfrm>
            <a:off x="2324792" y="3494573"/>
            <a:ext cx="1104686" cy="1433200"/>
          </a:xfrm>
          <a:custGeom>
            <a:avLst/>
            <a:gdLst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5" fmla="*/ 3172691 w 3179618"/>
              <a:gd name="connsiteY5" fmla="*/ 325581 h 540327"/>
              <a:gd name="connsiteX0" fmla="*/ 0 w 3522518"/>
              <a:gd name="connsiteY0" fmla="*/ 0 h 540327"/>
              <a:gd name="connsiteX1" fmla="*/ 0 w 3522518"/>
              <a:gd name="connsiteY1" fmla="*/ 540327 h 540327"/>
              <a:gd name="connsiteX2" fmla="*/ 3169227 w 3522518"/>
              <a:gd name="connsiteY2" fmla="*/ 540327 h 540327"/>
              <a:gd name="connsiteX3" fmla="*/ 3169227 w 3522518"/>
              <a:gd name="connsiteY3" fmla="*/ 200891 h 540327"/>
              <a:gd name="connsiteX4" fmla="*/ 3179618 w 3522518"/>
              <a:gd name="connsiteY4" fmla="*/ 308263 h 540327"/>
              <a:gd name="connsiteX5" fmla="*/ 3522518 w 3522518"/>
              <a:gd name="connsiteY5" fmla="*/ 335972 h 540327"/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69227 w 3169227"/>
              <a:gd name="connsiteY3" fmla="*/ 200891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31127 w 31692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24200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1127" h="540327">
                <a:moveTo>
                  <a:pt x="0" y="0"/>
                </a:moveTo>
                <a:lnTo>
                  <a:pt x="0" y="540327"/>
                </a:lnTo>
                <a:lnTo>
                  <a:pt x="3131127" y="540327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7898258-1342-4E0C-9765-C6F4E3B2ABAF}"/>
              </a:ext>
            </a:extLst>
          </p:cNvPr>
          <p:cNvSpPr/>
          <p:nvPr/>
        </p:nvSpPr>
        <p:spPr>
          <a:xfrm>
            <a:off x="6513646" y="2460752"/>
            <a:ext cx="893123" cy="1230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595E6B-AC78-49EF-BF83-4916C722A4AD}"/>
              </a:ext>
            </a:extLst>
          </p:cNvPr>
          <p:cNvSpPr txBox="1"/>
          <p:nvPr/>
        </p:nvSpPr>
        <p:spPr>
          <a:xfrm>
            <a:off x="6521780" y="2463265"/>
            <a:ext cx="8849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27a Design-Builder Submit Final Prop Mgmt Doc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1" name="Diamond 20">
            <a:extLst>
              <a:ext uri="{FF2B5EF4-FFF2-40B4-BE49-F238E27FC236}">
                <a16:creationId xmlns:a16="http://schemas.microsoft.com/office/drawing/2014/main" id="{6AABC785-AC5B-4056-817D-4BDFE724ABCF}"/>
              </a:ext>
            </a:extLst>
          </p:cNvPr>
          <p:cNvSpPr/>
          <p:nvPr/>
        </p:nvSpPr>
        <p:spPr>
          <a:xfrm>
            <a:off x="8025137" y="2657416"/>
            <a:ext cx="981105" cy="836673"/>
          </a:xfrm>
          <a:prstGeom prst="diamond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8663E81-9AB2-429C-B3C0-300B55BB41EB}"/>
              </a:ext>
            </a:extLst>
          </p:cNvPr>
          <p:cNvSpPr txBox="1"/>
          <p:nvPr/>
        </p:nvSpPr>
        <p:spPr>
          <a:xfrm>
            <a:off x="8007719" y="2882898"/>
            <a:ext cx="989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PM Needed?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D21D23D-973E-4379-A6C8-1667E74C4B2D}"/>
              </a:ext>
            </a:extLst>
          </p:cNvPr>
          <p:cNvSpPr txBox="1"/>
          <p:nvPr/>
        </p:nvSpPr>
        <p:spPr>
          <a:xfrm>
            <a:off x="5819308" y="3109858"/>
            <a:ext cx="7370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Release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D07B83E-C7D4-4B6F-A18B-E0F7AD096893}"/>
              </a:ext>
            </a:extLst>
          </p:cNvPr>
          <p:cNvCxnSpPr/>
          <p:nvPr/>
        </p:nvCxnSpPr>
        <p:spPr>
          <a:xfrm>
            <a:off x="5870211" y="3075753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0DB204CD-F0EF-40F5-B739-4574BED0C077}"/>
              </a:ext>
            </a:extLst>
          </p:cNvPr>
          <p:cNvSpPr txBox="1"/>
          <p:nvPr/>
        </p:nvSpPr>
        <p:spPr>
          <a:xfrm>
            <a:off x="7385833" y="3109858"/>
            <a:ext cx="6303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Submit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B7E89D5-FB07-4455-912F-4EF3F2E2DD59}"/>
              </a:ext>
            </a:extLst>
          </p:cNvPr>
          <p:cNvCxnSpPr/>
          <p:nvPr/>
        </p:nvCxnSpPr>
        <p:spPr>
          <a:xfrm>
            <a:off x="7394211" y="3075753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E8FCCEA7-A80E-4DD1-9818-B3518688E6A0}"/>
              </a:ext>
            </a:extLst>
          </p:cNvPr>
          <p:cNvSpPr/>
          <p:nvPr/>
        </p:nvSpPr>
        <p:spPr>
          <a:xfrm>
            <a:off x="4978616" y="4286825"/>
            <a:ext cx="893123" cy="1213685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408BDD8-E6A9-4F45-A7EF-9760FF4B52C8}"/>
              </a:ext>
            </a:extLst>
          </p:cNvPr>
          <p:cNvSpPr txBox="1"/>
          <p:nvPr/>
        </p:nvSpPr>
        <p:spPr>
          <a:xfrm>
            <a:off x="4966011" y="4308892"/>
            <a:ext cx="905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26</a:t>
            </a:r>
          </a:p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Release to Clear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8BF0331-8F9A-4817-B916-BFAD8E1EE3ED}"/>
              </a:ext>
            </a:extLst>
          </p:cNvPr>
          <p:cNvSpPr txBox="1"/>
          <p:nvPr/>
        </p:nvSpPr>
        <p:spPr>
          <a:xfrm>
            <a:off x="4240067" y="4927773"/>
            <a:ext cx="823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Submit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BE50BEA-5123-4035-9D3F-97AB6C8F0D17}"/>
              </a:ext>
            </a:extLst>
          </p:cNvPr>
          <p:cNvSpPr/>
          <p:nvPr/>
        </p:nvSpPr>
        <p:spPr>
          <a:xfrm>
            <a:off x="3433854" y="4278667"/>
            <a:ext cx="893123" cy="1230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95FEA02-60BC-4A29-9EE2-91939E034BF2}"/>
              </a:ext>
            </a:extLst>
          </p:cNvPr>
          <p:cNvSpPr txBox="1"/>
          <p:nvPr/>
        </p:nvSpPr>
        <p:spPr>
          <a:xfrm>
            <a:off x="3441988" y="4281180"/>
            <a:ext cx="88498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25 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Submits Notices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0863F61-F095-41E7-A0F2-B52998503F2B}"/>
              </a:ext>
            </a:extLst>
          </p:cNvPr>
          <p:cNvCxnSpPr/>
          <p:nvPr/>
        </p:nvCxnSpPr>
        <p:spPr>
          <a:xfrm>
            <a:off x="4337347" y="4893668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F8D1763A-DBEB-4A30-8BB3-E526A6269393}"/>
              </a:ext>
            </a:extLst>
          </p:cNvPr>
          <p:cNvSpPr/>
          <p:nvPr/>
        </p:nvSpPr>
        <p:spPr>
          <a:xfrm>
            <a:off x="6513646" y="4278667"/>
            <a:ext cx="893123" cy="1230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A93FEB9-ACC3-49E9-9D33-9F81A9342440}"/>
              </a:ext>
            </a:extLst>
          </p:cNvPr>
          <p:cNvSpPr txBox="1"/>
          <p:nvPr/>
        </p:nvSpPr>
        <p:spPr>
          <a:xfrm>
            <a:off x="6521780" y="4281180"/>
            <a:ext cx="8849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27 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Submit Final Prop Mgmt Docs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97236A3-3B25-4FE8-A26D-39249343B34F}"/>
              </a:ext>
            </a:extLst>
          </p:cNvPr>
          <p:cNvSpPr txBox="1"/>
          <p:nvPr/>
        </p:nvSpPr>
        <p:spPr>
          <a:xfrm>
            <a:off x="5819308" y="4927773"/>
            <a:ext cx="7370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Release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EE0A124B-28A5-4E5F-BD36-B6BCDDDC65D3}"/>
              </a:ext>
            </a:extLst>
          </p:cNvPr>
          <p:cNvCxnSpPr/>
          <p:nvPr/>
        </p:nvCxnSpPr>
        <p:spPr>
          <a:xfrm>
            <a:off x="5870211" y="4893668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8C03B6A4-F6D9-4215-87B0-EB1BB288EF5E}"/>
              </a:ext>
            </a:extLst>
          </p:cNvPr>
          <p:cNvSpPr txBox="1"/>
          <p:nvPr/>
        </p:nvSpPr>
        <p:spPr>
          <a:xfrm>
            <a:off x="7385832" y="4927773"/>
            <a:ext cx="22076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Submit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9DA2D0AC-AE3E-4BC4-AB4F-90A20A8FD29D}"/>
              </a:ext>
            </a:extLst>
          </p:cNvPr>
          <p:cNvCxnSpPr>
            <a:cxnSpLocks/>
          </p:cNvCxnSpPr>
          <p:nvPr/>
        </p:nvCxnSpPr>
        <p:spPr>
          <a:xfrm>
            <a:off x="7394211" y="4893668"/>
            <a:ext cx="2245951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16593897-7377-4097-8C0A-7F0B73AFB6A8}"/>
              </a:ext>
            </a:extLst>
          </p:cNvPr>
          <p:cNvSpPr txBox="1"/>
          <p:nvPr/>
        </p:nvSpPr>
        <p:spPr>
          <a:xfrm>
            <a:off x="8975147" y="3109858"/>
            <a:ext cx="6303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Yes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1F38FC2F-DCDC-4384-9897-3F447015C211}"/>
              </a:ext>
            </a:extLst>
          </p:cNvPr>
          <p:cNvCxnSpPr/>
          <p:nvPr/>
        </p:nvCxnSpPr>
        <p:spPr>
          <a:xfrm>
            <a:off x="8983525" y="3075753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586D2728-4F6F-4274-89B8-3924E2D8EAFF}"/>
              </a:ext>
            </a:extLst>
          </p:cNvPr>
          <p:cNvSpPr txBox="1"/>
          <p:nvPr/>
        </p:nvSpPr>
        <p:spPr>
          <a:xfrm>
            <a:off x="2193347" y="4024258"/>
            <a:ext cx="6303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Yes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D5724450-2807-41C2-AEAA-F43BCC9C1AB9}"/>
              </a:ext>
            </a:extLst>
          </p:cNvPr>
          <p:cNvSpPr/>
          <p:nvPr/>
        </p:nvSpPr>
        <p:spPr>
          <a:xfrm flipV="1">
            <a:off x="8517898" y="2154568"/>
            <a:ext cx="2643497" cy="502528"/>
          </a:xfrm>
          <a:custGeom>
            <a:avLst/>
            <a:gdLst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5" fmla="*/ 3172691 w 3179618"/>
              <a:gd name="connsiteY5" fmla="*/ 325581 h 540327"/>
              <a:gd name="connsiteX0" fmla="*/ 0 w 3522518"/>
              <a:gd name="connsiteY0" fmla="*/ 0 h 540327"/>
              <a:gd name="connsiteX1" fmla="*/ 0 w 3522518"/>
              <a:gd name="connsiteY1" fmla="*/ 540327 h 540327"/>
              <a:gd name="connsiteX2" fmla="*/ 3169227 w 3522518"/>
              <a:gd name="connsiteY2" fmla="*/ 540327 h 540327"/>
              <a:gd name="connsiteX3" fmla="*/ 3169227 w 3522518"/>
              <a:gd name="connsiteY3" fmla="*/ 200891 h 540327"/>
              <a:gd name="connsiteX4" fmla="*/ 3179618 w 3522518"/>
              <a:gd name="connsiteY4" fmla="*/ 308263 h 540327"/>
              <a:gd name="connsiteX5" fmla="*/ 3522518 w 3522518"/>
              <a:gd name="connsiteY5" fmla="*/ 335972 h 540327"/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69227 w 3169227"/>
              <a:gd name="connsiteY3" fmla="*/ 200891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31127 w 31692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24200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0" fmla="*/ 0 w 3131127"/>
              <a:gd name="connsiteY0" fmla="*/ 0 h 550901"/>
              <a:gd name="connsiteX1" fmla="*/ 242564 w 3131127"/>
              <a:gd name="connsiteY1" fmla="*/ 550901 h 550901"/>
              <a:gd name="connsiteX2" fmla="*/ 3131127 w 3131127"/>
              <a:gd name="connsiteY2" fmla="*/ 540327 h 550901"/>
              <a:gd name="connsiteX0" fmla="*/ 0 w 3131127"/>
              <a:gd name="connsiteY0" fmla="*/ 0 h 550901"/>
              <a:gd name="connsiteX1" fmla="*/ 242564 w 3131127"/>
              <a:gd name="connsiteY1" fmla="*/ 550901 h 550901"/>
              <a:gd name="connsiteX2" fmla="*/ 255020 w 3131127"/>
              <a:gd name="connsiteY2" fmla="*/ 539824 h 550901"/>
              <a:gd name="connsiteX3" fmla="*/ 3131127 w 3131127"/>
              <a:gd name="connsiteY3" fmla="*/ 540327 h 550901"/>
              <a:gd name="connsiteX0" fmla="*/ 0 w 3131127"/>
              <a:gd name="connsiteY0" fmla="*/ 0 h 550901"/>
              <a:gd name="connsiteX1" fmla="*/ 242564 w 3131127"/>
              <a:gd name="connsiteY1" fmla="*/ 550901 h 550901"/>
              <a:gd name="connsiteX2" fmla="*/ 1779703 w 3131127"/>
              <a:gd name="connsiteY2" fmla="*/ 307191 h 550901"/>
              <a:gd name="connsiteX3" fmla="*/ 3131127 w 3131127"/>
              <a:gd name="connsiteY3" fmla="*/ 540327 h 550901"/>
              <a:gd name="connsiteX0" fmla="*/ 0 w 3188880"/>
              <a:gd name="connsiteY0" fmla="*/ 0 h 550901"/>
              <a:gd name="connsiteX1" fmla="*/ 242564 w 3188880"/>
              <a:gd name="connsiteY1" fmla="*/ 550901 h 550901"/>
              <a:gd name="connsiteX2" fmla="*/ 1779703 w 3188880"/>
              <a:gd name="connsiteY2" fmla="*/ 307191 h 550901"/>
              <a:gd name="connsiteX3" fmla="*/ 3188880 w 3188880"/>
              <a:gd name="connsiteY3" fmla="*/ 64486 h 550901"/>
              <a:gd name="connsiteX0" fmla="*/ 0 w 3188881"/>
              <a:gd name="connsiteY0" fmla="*/ 0 h 550901"/>
              <a:gd name="connsiteX1" fmla="*/ 242564 w 3188881"/>
              <a:gd name="connsiteY1" fmla="*/ 550901 h 550901"/>
              <a:gd name="connsiteX2" fmla="*/ 3188881 w 3188881"/>
              <a:gd name="connsiteY2" fmla="*/ 508102 h 550901"/>
              <a:gd name="connsiteX3" fmla="*/ 3188880 w 3188881"/>
              <a:gd name="connsiteY3" fmla="*/ 64486 h 550901"/>
              <a:gd name="connsiteX0" fmla="*/ 0 w 3188881"/>
              <a:gd name="connsiteY0" fmla="*/ 0 h 529753"/>
              <a:gd name="connsiteX1" fmla="*/ 0 w 3188881"/>
              <a:gd name="connsiteY1" fmla="*/ 529753 h 529753"/>
              <a:gd name="connsiteX2" fmla="*/ 3188881 w 3188881"/>
              <a:gd name="connsiteY2" fmla="*/ 508102 h 529753"/>
              <a:gd name="connsiteX3" fmla="*/ 3188880 w 3188881"/>
              <a:gd name="connsiteY3" fmla="*/ 64486 h 529753"/>
              <a:gd name="connsiteX0" fmla="*/ 0 w 3188881"/>
              <a:gd name="connsiteY0" fmla="*/ 0 h 529753"/>
              <a:gd name="connsiteX1" fmla="*/ 0 w 3188881"/>
              <a:gd name="connsiteY1" fmla="*/ 529753 h 529753"/>
              <a:gd name="connsiteX2" fmla="*/ 3188881 w 3188881"/>
              <a:gd name="connsiteY2" fmla="*/ 508102 h 529753"/>
              <a:gd name="connsiteX3" fmla="*/ 3188880 w 3188881"/>
              <a:gd name="connsiteY3" fmla="*/ 64486 h 529753"/>
              <a:gd name="connsiteX0" fmla="*/ 0 w 3188881"/>
              <a:gd name="connsiteY0" fmla="*/ 0 h 529753"/>
              <a:gd name="connsiteX1" fmla="*/ 0 w 3188881"/>
              <a:gd name="connsiteY1" fmla="*/ 529753 h 529753"/>
              <a:gd name="connsiteX2" fmla="*/ 3188881 w 3188881"/>
              <a:gd name="connsiteY2" fmla="*/ 508102 h 529753"/>
              <a:gd name="connsiteX3" fmla="*/ 3188880 w 3188881"/>
              <a:gd name="connsiteY3" fmla="*/ 64486 h 529753"/>
              <a:gd name="connsiteX0" fmla="*/ 0 w 3192415"/>
              <a:gd name="connsiteY0" fmla="*/ 0 h 540451"/>
              <a:gd name="connsiteX1" fmla="*/ 0 w 3192415"/>
              <a:gd name="connsiteY1" fmla="*/ 529753 h 540451"/>
              <a:gd name="connsiteX2" fmla="*/ 3192415 w 3192415"/>
              <a:gd name="connsiteY2" fmla="*/ 540451 h 540451"/>
              <a:gd name="connsiteX3" fmla="*/ 3188880 w 3192415"/>
              <a:gd name="connsiteY3" fmla="*/ 64486 h 540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2415" h="540451">
                <a:moveTo>
                  <a:pt x="0" y="0"/>
                </a:moveTo>
                <a:lnTo>
                  <a:pt x="0" y="529753"/>
                </a:lnTo>
                <a:lnTo>
                  <a:pt x="3192415" y="540451"/>
                </a:lnTo>
                <a:cubicBezTo>
                  <a:pt x="3192414" y="318643"/>
                  <a:pt x="3188880" y="212358"/>
                  <a:pt x="3188880" y="64486"/>
                </a:cubicBez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9AF5F04-E741-4202-A7AB-7A65B0AE2637}"/>
              </a:ext>
            </a:extLst>
          </p:cNvPr>
          <p:cNvSpPr txBox="1"/>
          <p:nvPr/>
        </p:nvSpPr>
        <p:spPr>
          <a:xfrm>
            <a:off x="8499183" y="2154568"/>
            <a:ext cx="26622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No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4855E95-F9E0-4019-966B-48CAC8D2E9A5}"/>
              </a:ext>
            </a:extLst>
          </p:cNvPr>
          <p:cNvSpPr txBox="1"/>
          <p:nvPr/>
        </p:nvSpPr>
        <p:spPr>
          <a:xfrm>
            <a:off x="1377415" y="3109858"/>
            <a:ext cx="4734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Yes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7B13B40D-6741-453A-9A10-3FC4162548CE}"/>
              </a:ext>
            </a:extLst>
          </p:cNvPr>
          <p:cNvCxnSpPr>
            <a:cxnSpLocks/>
          </p:cNvCxnSpPr>
          <p:nvPr/>
        </p:nvCxnSpPr>
        <p:spPr>
          <a:xfrm>
            <a:off x="1427572" y="3075753"/>
            <a:ext cx="411727" cy="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D820597C-9096-4584-AB81-444D562130CC}"/>
              </a:ext>
            </a:extLst>
          </p:cNvPr>
          <p:cNvSpPr/>
          <p:nvPr/>
        </p:nvSpPr>
        <p:spPr>
          <a:xfrm>
            <a:off x="9618066" y="2591776"/>
            <a:ext cx="893123" cy="90248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1E5CF10-FE4B-4477-9767-F6DAC4B14727}"/>
              </a:ext>
            </a:extLst>
          </p:cNvPr>
          <p:cNvSpPr txBox="1"/>
          <p:nvPr/>
        </p:nvSpPr>
        <p:spPr>
          <a:xfrm>
            <a:off x="9605461" y="2613842"/>
            <a:ext cx="9056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28A </a:t>
            </a:r>
          </a:p>
          <a:p>
            <a:pPr algn="ctr"/>
            <a: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PMC Review/</a:t>
            </a:r>
            <a:b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Coordinate GDOT PM</a:t>
            </a:r>
            <a:endParaRPr lang="en-US" sz="1000" b="1" i="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90A40DA-A926-4390-912B-2FD14E5357B1}"/>
              </a:ext>
            </a:extLst>
          </p:cNvPr>
          <p:cNvSpPr/>
          <p:nvPr/>
        </p:nvSpPr>
        <p:spPr>
          <a:xfrm>
            <a:off x="9628461" y="4462254"/>
            <a:ext cx="893123" cy="883841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BDACE72-737F-4CFC-AE77-A244514C4147}"/>
              </a:ext>
            </a:extLst>
          </p:cNvPr>
          <p:cNvSpPr txBox="1"/>
          <p:nvPr/>
        </p:nvSpPr>
        <p:spPr>
          <a:xfrm>
            <a:off x="9615856" y="4484321"/>
            <a:ext cx="9056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28</a:t>
            </a:r>
          </a:p>
          <a:p>
            <a:pPr algn="ctr"/>
            <a: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PMC Review/</a:t>
            </a:r>
            <a:b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Coordinate GDOT PM</a:t>
            </a:r>
            <a:endParaRPr lang="en-US" sz="1000" b="1" i="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E5D739D-F580-44D9-9D8A-503C8175A9D4}"/>
              </a:ext>
            </a:extLst>
          </p:cNvPr>
          <p:cNvSpPr/>
          <p:nvPr/>
        </p:nvSpPr>
        <p:spPr>
          <a:xfrm>
            <a:off x="10670105" y="2589113"/>
            <a:ext cx="893123" cy="883841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D5FA000-4837-489C-9144-3F86E51EA04E}"/>
              </a:ext>
            </a:extLst>
          </p:cNvPr>
          <p:cNvSpPr txBox="1"/>
          <p:nvPr/>
        </p:nvSpPr>
        <p:spPr>
          <a:xfrm>
            <a:off x="10657500" y="2611180"/>
            <a:ext cx="9056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30a </a:t>
            </a:r>
          </a:p>
          <a:p>
            <a:pPr algn="ctr"/>
            <a:r>
              <a:rPr lang="en-US" sz="1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PMC Verify Prop Mgmt Forms Complete</a:t>
            </a:r>
            <a:endParaRPr lang="en-US" sz="1000" b="1" i="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54" name="Diamond 53">
            <a:extLst>
              <a:ext uri="{FF2B5EF4-FFF2-40B4-BE49-F238E27FC236}">
                <a16:creationId xmlns:a16="http://schemas.microsoft.com/office/drawing/2014/main" id="{81536436-AA37-48D3-A7E2-E9B73E6EF373}"/>
              </a:ext>
            </a:extLst>
          </p:cNvPr>
          <p:cNvSpPr/>
          <p:nvPr/>
        </p:nvSpPr>
        <p:spPr>
          <a:xfrm>
            <a:off x="455028" y="2645374"/>
            <a:ext cx="981105" cy="836673"/>
          </a:xfrm>
          <a:prstGeom prst="diamond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0D891CB-8A02-4B09-BB76-AD4C6BB3F918}"/>
              </a:ext>
            </a:extLst>
          </p:cNvPr>
          <p:cNvSpPr txBox="1"/>
          <p:nvPr/>
        </p:nvSpPr>
        <p:spPr>
          <a:xfrm>
            <a:off x="388865" y="2844920"/>
            <a:ext cx="1113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Property Management?</a:t>
            </a:r>
            <a:endParaRPr lang="en-US" sz="9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7741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6135EDF9-5F0E-4AAD-BC98-DC6341CD502C}"/>
              </a:ext>
            </a:extLst>
          </p:cNvPr>
          <p:cNvSpPr/>
          <p:nvPr/>
        </p:nvSpPr>
        <p:spPr>
          <a:xfrm rot="16200000">
            <a:off x="6794890" y="3802804"/>
            <a:ext cx="1202680" cy="1433200"/>
          </a:xfrm>
          <a:custGeom>
            <a:avLst/>
            <a:gdLst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5" fmla="*/ 3172691 w 3179618"/>
              <a:gd name="connsiteY5" fmla="*/ 325581 h 540327"/>
              <a:gd name="connsiteX0" fmla="*/ 0 w 3522518"/>
              <a:gd name="connsiteY0" fmla="*/ 0 h 540327"/>
              <a:gd name="connsiteX1" fmla="*/ 0 w 3522518"/>
              <a:gd name="connsiteY1" fmla="*/ 540327 h 540327"/>
              <a:gd name="connsiteX2" fmla="*/ 3169227 w 3522518"/>
              <a:gd name="connsiteY2" fmla="*/ 540327 h 540327"/>
              <a:gd name="connsiteX3" fmla="*/ 3169227 w 3522518"/>
              <a:gd name="connsiteY3" fmla="*/ 200891 h 540327"/>
              <a:gd name="connsiteX4" fmla="*/ 3179618 w 3522518"/>
              <a:gd name="connsiteY4" fmla="*/ 308263 h 540327"/>
              <a:gd name="connsiteX5" fmla="*/ 3522518 w 3522518"/>
              <a:gd name="connsiteY5" fmla="*/ 335972 h 540327"/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69227 w 3169227"/>
              <a:gd name="connsiteY3" fmla="*/ 200891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31127 w 31692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24200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1127" h="540327">
                <a:moveTo>
                  <a:pt x="0" y="0"/>
                </a:moveTo>
                <a:lnTo>
                  <a:pt x="0" y="540327"/>
                </a:lnTo>
                <a:lnTo>
                  <a:pt x="3131127" y="540327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96704E-BB86-4696-B849-253A2DEF3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 Let Right-of-Way 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7672DD-12B8-4CC0-9ED9-9925EAB7FFC1}"/>
              </a:ext>
            </a:extLst>
          </p:cNvPr>
          <p:cNvSpPr/>
          <p:nvPr/>
        </p:nvSpPr>
        <p:spPr>
          <a:xfrm>
            <a:off x="6117332" y="2698732"/>
            <a:ext cx="893123" cy="1213685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4CF51F-0E33-434D-83D8-25A83B8762DF}"/>
              </a:ext>
            </a:extLst>
          </p:cNvPr>
          <p:cNvSpPr txBox="1"/>
          <p:nvPr/>
        </p:nvSpPr>
        <p:spPr>
          <a:xfrm>
            <a:off x="6104727" y="2720799"/>
            <a:ext cx="9056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30a </a:t>
            </a:r>
          </a:p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Verify Prop Mgmt Forms Complete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8671ED-5277-4BE2-B64C-04769807B153}"/>
              </a:ext>
            </a:extLst>
          </p:cNvPr>
          <p:cNvSpPr txBox="1"/>
          <p:nvPr/>
        </p:nvSpPr>
        <p:spPr>
          <a:xfrm>
            <a:off x="5450188" y="3318784"/>
            <a:ext cx="823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Submit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5B75A9-ECBA-43EF-8003-EF442B3F8CE0}"/>
              </a:ext>
            </a:extLst>
          </p:cNvPr>
          <p:cNvSpPr/>
          <p:nvPr/>
        </p:nvSpPr>
        <p:spPr>
          <a:xfrm>
            <a:off x="4572570" y="2690574"/>
            <a:ext cx="1034150" cy="1230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D905E4-721E-4580-805B-1221A244BC38}"/>
              </a:ext>
            </a:extLst>
          </p:cNvPr>
          <p:cNvSpPr txBox="1"/>
          <p:nvPr/>
        </p:nvSpPr>
        <p:spPr>
          <a:xfrm>
            <a:off x="4580703" y="2649127"/>
            <a:ext cx="10409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29A 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Performs Property Management and  Submit PM7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01CF249-804E-4CB6-888F-58FC2D61132A}"/>
              </a:ext>
            </a:extLst>
          </p:cNvPr>
          <p:cNvCxnSpPr>
            <a:cxnSpLocks/>
          </p:cNvCxnSpPr>
          <p:nvPr/>
        </p:nvCxnSpPr>
        <p:spPr>
          <a:xfrm>
            <a:off x="5594056" y="3339680"/>
            <a:ext cx="547442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BB07B08C-EAED-49AB-B36A-4037D6305F5D}"/>
              </a:ext>
            </a:extLst>
          </p:cNvPr>
          <p:cNvSpPr/>
          <p:nvPr/>
        </p:nvSpPr>
        <p:spPr>
          <a:xfrm>
            <a:off x="2895205" y="2698732"/>
            <a:ext cx="1057453" cy="1323439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4B60F1-460F-45BE-8162-660661C2C2CE}"/>
              </a:ext>
            </a:extLst>
          </p:cNvPr>
          <p:cNvSpPr txBox="1"/>
          <p:nvPr/>
        </p:nvSpPr>
        <p:spPr>
          <a:xfrm>
            <a:off x="2896666" y="2661161"/>
            <a:ext cx="10435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28A </a:t>
            </a:r>
          </a:p>
          <a:p>
            <a:pPr algn="ctr"/>
            <a:r>
              <a:rPr lang="en-US" sz="1000" b="1" i="0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Releases to Design-Builder to Perfo</a:t>
            </a:r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rm Property Management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D04A5A-15A1-4B61-ABDD-D7EC3777BBBF}"/>
              </a:ext>
            </a:extLst>
          </p:cNvPr>
          <p:cNvSpPr txBox="1"/>
          <p:nvPr/>
        </p:nvSpPr>
        <p:spPr>
          <a:xfrm>
            <a:off x="2320986" y="3339680"/>
            <a:ext cx="823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Yes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CD56CAF-8F36-4B64-8379-0639371F84A2}"/>
              </a:ext>
            </a:extLst>
          </p:cNvPr>
          <p:cNvCxnSpPr>
            <a:cxnSpLocks/>
          </p:cNvCxnSpPr>
          <p:nvPr/>
        </p:nvCxnSpPr>
        <p:spPr>
          <a:xfrm flipV="1">
            <a:off x="2418266" y="3300850"/>
            <a:ext cx="457014" cy="4725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1999FBB5-4DFB-4324-A58E-E7FFD45F7BE7}"/>
              </a:ext>
            </a:extLst>
          </p:cNvPr>
          <p:cNvSpPr txBox="1"/>
          <p:nvPr/>
        </p:nvSpPr>
        <p:spPr>
          <a:xfrm>
            <a:off x="3848562" y="3339680"/>
            <a:ext cx="823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Reviewed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32ACDFE-B9A9-42D6-B822-0C91658363BF}"/>
              </a:ext>
            </a:extLst>
          </p:cNvPr>
          <p:cNvCxnSpPr/>
          <p:nvPr/>
        </p:nvCxnSpPr>
        <p:spPr>
          <a:xfrm>
            <a:off x="3945842" y="3305575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F13AD6CA-3ED2-415D-9C62-DD593572ACF6}"/>
              </a:ext>
            </a:extLst>
          </p:cNvPr>
          <p:cNvSpPr/>
          <p:nvPr/>
        </p:nvSpPr>
        <p:spPr>
          <a:xfrm>
            <a:off x="7642341" y="2690574"/>
            <a:ext cx="893123" cy="1230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CE01F1-C2AC-421D-B654-B099B34D5EB7}"/>
              </a:ext>
            </a:extLst>
          </p:cNvPr>
          <p:cNvSpPr txBox="1"/>
          <p:nvPr/>
        </p:nvSpPr>
        <p:spPr>
          <a:xfrm>
            <a:off x="7650475" y="2693087"/>
            <a:ext cx="8849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31 </a:t>
            </a:r>
          </a:p>
          <a:p>
            <a:pPr algn="ctr"/>
            <a:r>
              <a:rPr lang="pt-BR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Submit Final Parcel File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5EC811F-E70E-467B-91ED-6E22F38CB7F9}"/>
              </a:ext>
            </a:extLst>
          </p:cNvPr>
          <p:cNvSpPr txBox="1"/>
          <p:nvPr/>
        </p:nvSpPr>
        <p:spPr>
          <a:xfrm>
            <a:off x="6918333" y="3339680"/>
            <a:ext cx="823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Yes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6F71BF2-06D0-4767-AC9E-150FCC8B0D82}"/>
              </a:ext>
            </a:extLst>
          </p:cNvPr>
          <p:cNvCxnSpPr/>
          <p:nvPr/>
        </p:nvCxnSpPr>
        <p:spPr>
          <a:xfrm>
            <a:off x="7015613" y="3305575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5EE4713-2BE7-4957-AC58-AF756E19C2CC}"/>
              </a:ext>
            </a:extLst>
          </p:cNvPr>
          <p:cNvSpPr/>
          <p:nvPr/>
        </p:nvSpPr>
        <p:spPr>
          <a:xfrm>
            <a:off x="6117332" y="4516647"/>
            <a:ext cx="893123" cy="1213685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B57B32F-C1AC-4A4C-9E1C-4908EFFE3A9B}"/>
              </a:ext>
            </a:extLst>
          </p:cNvPr>
          <p:cNvSpPr txBox="1"/>
          <p:nvPr/>
        </p:nvSpPr>
        <p:spPr>
          <a:xfrm>
            <a:off x="6104727" y="4538714"/>
            <a:ext cx="9056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30 </a:t>
            </a:r>
          </a:p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Verify Prop Mgmt Forms Complete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118F4A7-A85E-4635-B39C-861393C98CF4}"/>
              </a:ext>
            </a:extLst>
          </p:cNvPr>
          <p:cNvSpPr txBox="1"/>
          <p:nvPr/>
        </p:nvSpPr>
        <p:spPr>
          <a:xfrm>
            <a:off x="5450187" y="5157595"/>
            <a:ext cx="823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Submit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68CB86-5C57-4AAC-AC6F-D8EB3E74A404}"/>
              </a:ext>
            </a:extLst>
          </p:cNvPr>
          <p:cNvSpPr/>
          <p:nvPr/>
        </p:nvSpPr>
        <p:spPr>
          <a:xfrm>
            <a:off x="4502283" y="4508489"/>
            <a:ext cx="1046513" cy="1230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A5F0916-A46B-46E9-BF76-11525F3D0DB8}"/>
              </a:ext>
            </a:extLst>
          </p:cNvPr>
          <p:cNvSpPr txBox="1"/>
          <p:nvPr/>
        </p:nvSpPr>
        <p:spPr>
          <a:xfrm>
            <a:off x="4500073" y="4475834"/>
            <a:ext cx="10405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29 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Performs Property Management and  Submit PM7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10193D0-1E45-4570-A6AC-2C35E14C1B49}"/>
              </a:ext>
            </a:extLst>
          </p:cNvPr>
          <p:cNvCxnSpPr>
            <a:cxnSpLocks/>
          </p:cNvCxnSpPr>
          <p:nvPr/>
        </p:nvCxnSpPr>
        <p:spPr>
          <a:xfrm>
            <a:off x="5567680" y="5120744"/>
            <a:ext cx="547442" cy="274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4ED27A27-C464-4F41-82CD-71DD74A953AB}"/>
              </a:ext>
            </a:extLst>
          </p:cNvPr>
          <p:cNvSpPr/>
          <p:nvPr/>
        </p:nvSpPr>
        <p:spPr>
          <a:xfrm>
            <a:off x="2875280" y="4516647"/>
            <a:ext cx="998427" cy="1213685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E14B675-6DA5-494B-BA67-ADD4A278D9D4}"/>
              </a:ext>
            </a:extLst>
          </p:cNvPr>
          <p:cNvSpPr txBox="1"/>
          <p:nvPr/>
        </p:nvSpPr>
        <p:spPr>
          <a:xfrm>
            <a:off x="2849282" y="4453702"/>
            <a:ext cx="104166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28</a:t>
            </a:r>
          </a:p>
          <a:p>
            <a:pPr algn="ctr"/>
            <a:r>
              <a:rPr lang="en-US" sz="1000" b="1" i="0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Releases to Design-Builder to Perform Property Management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ACFEC82-2B0A-463F-A00E-B71A7650CDC2}"/>
              </a:ext>
            </a:extLst>
          </p:cNvPr>
          <p:cNvSpPr txBox="1"/>
          <p:nvPr/>
        </p:nvSpPr>
        <p:spPr>
          <a:xfrm>
            <a:off x="2248878" y="5157595"/>
            <a:ext cx="8083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Submit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77DCB1E2-2865-4C8C-BF9E-7F0489B270C1}"/>
              </a:ext>
            </a:extLst>
          </p:cNvPr>
          <p:cNvCxnSpPr>
            <a:cxnSpLocks/>
          </p:cNvCxnSpPr>
          <p:nvPr/>
        </p:nvCxnSpPr>
        <p:spPr>
          <a:xfrm flipV="1">
            <a:off x="2428661" y="5120744"/>
            <a:ext cx="480399" cy="274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9C8ACB8C-988A-446B-9991-F706CFF9832E}"/>
              </a:ext>
            </a:extLst>
          </p:cNvPr>
          <p:cNvSpPr txBox="1"/>
          <p:nvPr/>
        </p:nvSpPr>
        <p:spPr>
          <a:xfrm>
            <a:off x="3775626" y="5157595"/>
            <a:ext cx="823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ea typeface="Helvetica Neue" panose="02000503000000020004" pitchFamily="2" charset="0"/>
                <a:cs typeface="Helvetica Neue" panose="02000503000000020004" pitchFamily="2" charset="0"/>
              </a:rPr>
              <a:t>Reviewed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32780B8-A875-4BCD-A32B-561FE0F0EA46}"/>
              </a:ext>
            </a:extLst>
          </p:cNvPr>
          <p:cNvCxnSpPr>
            <a:cxnSpLocks/>
            <a:stCxn id="28" idx="3"/>
          </p:cNvCxnSpPr>
          <p:nvPr/>
        </p:nvCxnSpPr>
        <p:spPr>
          <a:xfrm>
            <a:off x="3890943" y="5115422"/>
            <a:ext cx="60913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3207FF32-E416-40D5-B385-AF5BFB790ED3}"/>
              </a:ext>
            </a:extLst>
          </p:cNvPr>
          <p:cNvSpPr/>
          <p:nvPr/>
        </p:nvSpPr>
        <p:spPr>
          <a:xfrm>
            <a:off x="9162010" y="1621410"/>
            <a:ext cx="893123" cy="78693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3A23BF2-88CE-4ACB-B17B-379390330CD9}"/>
              </a:ext>
            </a:extLst>
          </p:cNvPr>
          <p:cNvSpPr txBox="1"/>
          <p:nvPr/>
        </p:nvSpPr>
        <p:spPr>
          <a:xfrm>
            <a:off x="9170144" y="1568750"/>
            <a:ext cx="88498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33 </a:t>
            </a:r>
          </a:p>
          <a:p>
            <a:pPr algn="ctr"/>
            <a:r>
              <a:rPr lang="pt-BR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Revises Parcel File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ECF482B-E85C-4049-BB5B-45D8713EE5E7}"/>
              </a:ext>
            </a:extLst>
          </p:cNvPr>
          <p:cNvSpPr/>
          <p:nvPr/>
        </p:nvSpPr>
        <p:spPr>
          <a:xfrm>
            <a:off x="9162010" y="2860031"/>
            <a:ext cx="893123" cy="708376"/>
          </a:xfrm>
          <a:prstGeom prst="rect">
            <a:avLst/>
          </a:prstGeom>
          <a:solidFill>
            <a:srgbClr val="0455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02FBD1B-F09C-409F-9CDB-223945DD78B5}"/>
              </a:ext>
            </a:extLst>
          </p:cNvPr>
          <p:cNvSpPr txBox="1"/>
          <p:nvPr/>
        </p:nvSpPr>
        <p:spPr>
          <a:xfrm>
            <a:off x="9170144" y="2862544"/>
            <a:ext cx="8849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32 </a:t>
            </a:r>
            <a:b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</a:br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GDOT Verify Complete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D46CDC36-7871-476D-916F-683F4AEA7D8B}"/>
              </a:ext>
            </a:extLst>
          </p:cNvPr>
          <p:cNvSpPr/>
          <p:nvPr/>
        </p:nvSpPr>
        <p:spPr>
          <a:xfrm>
            <a:off x="9170143" y="4054572"/>
            <a:ext cx="884989" cy="555120"/>
          </a:xfrm>
          <a:prstGeom prst="ellipse">
            <a:avLst/>
          </a:prstGeom>
          <a:solidFill>
            <a:srgbClr val="1378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B435423-99F0-4E45-9B2C-607CE12462B8}"/>
              </a:ext>
            </a:extLst>
          </p:cNvPr>
          <p:cNvSpPr txBox="1"/>
          <p:nvPr/>
        </p:nvSpPr>
        <p:spPr>
          <a:xfrm>
            <a:off x="9212063" y="4209022"/>
            <a:ext cx="8181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Archive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39" name="Diamond 38">
            <a:extLst>
              <a:ext uri="{FF2B5EF4-FFF2-40B4-BE49-F238E27FC236}">
                <a16:creationId xmlns:a16="http://schemas.microsoft.com/office/drawing/2014/main" id="{2EA0956A-A100-4565-862E-0EAEB6EA2ADD}"/>
              </a:ext>
            </a:extLst>
          </p:cNvPr>
          <p:cNvSpPr/>
          <p:nvPr/>
        </p:nvSpPr>
        <p:spPr>
          <a:xfrm>
            <a:off x="9096226" y="5102113"/>
            <a:ext cx="981105" cy="836673"/>
          </a:xfrm>
          <a:prstGeom prst="diamond">
            <a:avLst/>
          </a:prstGeom>
          <a:solidFill>
            <a:srgbClr val="045594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AF86D11-9467-4F69-8383-E3616943FC35}"/>
              </a:ext>
            </a:extLst>
          </p:cNvPr>
          <p:cNvSpPr txBox="1"/>
          <p:nvPr/>
        </p:nvSpPr>
        <p:spPr>
          <a:xfrm>
            <a:off x="9104360" y="5320394"/>
            <a:ext cx="956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Update Subject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E98030D5-4200-4AB0-ABD2-46567A16C8AE}"/>
              </a:ext>
            </a:extLst>
          </p:cNvPr>
          <p:cNvSpPr/>
          <p:nvPr/>
        </p:nvSpPr>
        <p:spPr>
          <a:xfrm>
            <a:off x="10269291" y="5913049"/>
            <a:ext cx="555120" cy="555120"/>
          </a:xfrm>
          <a:prstGeom prst="ellipse">
            <a:avLst/>
          </a:prstGeom>
          <a:solidFill>
            <a:srgbClr val="CA00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528741A-9A1E-43F6-BEF7-69B8FB40292F}"/>
              </a:ext>
            </a:extLst>
          </p:cNvPr>
          <p:cNvSpPr txBox="1"/>
          <p:nvPr/>
        </p:nvSpPr>
        <p:spPr>
          <a:xfrm>
            <a:off x="10269291" y="6067500"/>
            <a:ext cx="5551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solidFill>
                  <a:schemeClr val="bg1"/>
                </a:solidFill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Finish</a:t>
            </a:r>
            <a:endParaRPr lang="en-US" sz="1000" b="1" i="0" dirty="0">
              <a:solidFill>
                <a:schemeClr val="bg1"/>
              </a:solidFill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CC02E35-1C5F-4B05-A47E-6860D1AB69DE}"/>
              </a:ext>
            </a:extLst>
          </p:cNvPr>
          <p:cNvSpPr txBox="1"/>
          <p:nvPr/>
        </p:nvSpPr>
        <p:spPr>
          <a:xfrm>
            <a:off x="8439224" y="3339680"/>
            <a:ext cx="823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Submit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AB44EFD3-5903-4E4D-B613-BB1546EEBC45}"/>
              </a:ext>
            </a:extLst>
          </p:cNvPr>
          <p:cNvCxnSpPr/>
          <p:nvPr/>
        </p:nvCxnSpPr>
        <p:spPr>
          <a:xfrm>
            <a:off x="8536504" y="3305575"/>
            <a:ext cx="639059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7F9422E6-45AA-47E4-B0ED-D4A47A62B8BA}"/>
              </a:ext>
            </a:extLst>
          </p:cNvPr>
          <p:cNvSpPr txBox="1"/>
          <p:nvPr/>
        </p:nvSpPr>
        <p:spPr>
          <a:xfrm>
            <a:off x="7639031" y="4332133"/>
            <a:ext cx="6303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Yes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781F802A-34AA-41AB-8FF3-DD32C0F3366B}"/>
              </a:ext>
            </a:extLst>
          </p:cNvPr>
          <p:cNvSpPr/>
          <p:nvPr/>
        </p:nvSpPr>
        <p:spPr>
          <a:xfrm rot="16200000" flipH="1">
            <a:off x="4396327" y="-1012759"/>
            <a:ext cx="845448" cy="6587565"/>
          </a:xfrm>
          <a:custGeom>
            <a:avLst/>
            <a:gdLst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5" fmla="*/ 3172691 w 3179618"/>
              <a:gd name="connsiteY5" fmla="*/ 325581 h 540327"/>
              <a:gd name="connsiteX0" fmla="*/ 0 w 3522518"/>
              <a:gd name="connsiteY0" fmla="*/ 0 h 540327"/>
              <a:gd name="connsiteX1" fmla="*/ 0 w 3522518"/>
              <a:gd name="connsiteY1" fmla="*/ 540327 h 540327"/>
              <a:gd name="connsiteX2" fmla="*/ 3169227 w 3522518"/>
              <a:gd name="connsiteY2" fmla="*/ 540327 h 540327"/>
              <a:gd name="connsiteX3" fmla="*/ 3169227 w 3522518"/>
              <a:gd name="connsiteY3" fmla="*/ 200891 h 540327"/>
              <a:gd name="connsiteX4" fmla="*/ 3179618 w 3522518"/>
              <a:gd name="connsiteY4" fmla="*/ 308263 h 540327"/>
              <a:gd name="connsiteX5" fmla="*/ 3522518 w 3522518"/>
              <a:gd name="connsiteY5" fmla="*/ 335972 h 540327"/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69227 w 3169227"/>
              <a:gd name="connsiteY3" fmla="*/ 200891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31127 w 31692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24200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1127" h="540327">
                <a:moveTo>
                  <a:pt x="0" y="0"/>
                </a:moveTo>
                <a:lnTo>
                  <a:pt x="0" y="540327"/>
                </a:lnTo>
                <a:lnTo>
                  <a:pt x="3131127" y="540327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A3AEE79-FD01-48D2-8FF1-0AFE80595BBD}"/>
              </a:ext>
            </a:extLst>
          </p:cNvPr>
          <p:cNvSpPr txBox="1"/>
          <p:nvPr/>
        </p:nvSpPr>
        <p:spPr>
          <a:xfrm>
            <a:off x="2428661" y="1534373"/>
            <a:ext cx="56841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No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E89FC88A-BDC6-40D3-B7DF-3CBDED489CEA}"/>
              </a:ext>
            </a:extLst>
          </p:cNvPr>
          <p:cNvSpPr/>
          <p:nvPr/>
        </p:nvSpPr>
        <p:spPr>
          <a:xfrm rot="16200000" flipH="1">
            <a:off x="4059772" y="331443"/>
            <a:ext cx="424481" cy="4677663"/>
          </a:xfrm>
          <a:custGeom>
            <a:avLst/>
            <a:gdLst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5" fmla="*/ 3172691 w 3179618"/>
              <a:gd name="connsiteY5" fmla="*/ 325581 h 540327"/>
              <a:gd name="connsiteX0" fmla="*/ 0 w 3522518"/>
              <a:gd name="connsiteY0" fmla="*/ 0 h 540327"/>
              <a:gd name="connsiteX1" fmla="*/ 0 w 3522518"/>
              <a:gd name="connsiteY1" fmla="*/ 540327 h 540327"/>
              <a:gd name="connsiteX2" fmla="*/ 3169227 w 3522518"/>
              <a:gd name="connsiteY2" fmla="*/ 540327 h 540327"/>
              <a:gd name="connsiteX3" fmla="*/ 3169227 w 3522518"/>
              <a:gd name="connsiteY3" fmla="*/ 200891 h 540327"/>
              <a:gd name="connsiteX4" fmla="*/ 3179618 w 3522518"/>
              <a:gd name="connsiteY4" fmla="*/ 308263 h 540327"/>
              <a:gd name="connsiteX5" fmla="*/ 3522518 w 3522518"/>
              <a:gd name="connsiteY5" fmla="*/ 335972 h 540327"/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69227 w 3169227"/>
              <a:gd name="connsiteY3" fmla="*/ 200891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31127 w 31692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24200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0" fmla="*/ 124230 w 3255357"/>
              <a:gd name="connsiteY0" fmla="*/ 0 h 540327"/>
              <a:gd name="connsiteX1" fmla="*/ 0 w 3255357"/>
              <a:gd name="connsiteY1" fmla="*/ 159483 h 540327"/>
              <a:gd name="connsiteX2" fmla="*/ 124230 w 3255357"/>
              <a:gd name="connsiteY2" fmla="*/ 540327 h 540327"/>
              <a:gd name="connsiteX3" fmla="*/ 3255357 w 3255357"/>
              <a:gd name="connsiteY3" fmla="*/ 540327 h 540327"/>
              <a:gd name="connsiteX0" fmla="*/ 5357971 w 5357971"/>
              <a:gd name="connsiteY0" fmla="*/ 0 h 540327"/>
              <a:gd name="connsiteX1" fmla="*/ 0 w 5357971"/>
              <a:gd name="connsiteY1" fmla="*/ 159483 h 540327"/>
              <a:gd name="connsiteX2" fmla="*/ 124230 w 5357971"/>
              <a:gd name="connsiteY2" fmla="*/ 540327 h 540327"/>
              <a:gd name="connsiteX3" fmla="*/ 3255357 w 5357971"/>
              <a:gd name="connsiteY3" fmla="*/ 540327 h 540327"/>
              <a:gd name="connsiteX0" fmla="*/ 5233741 w 5233741"/>
              <a:gd name="connsiteY0" fmla="*/ 0 h 540327"/>
              <a:gd name="connsiteX1" fmla="*/ 124996 w 5233741"/>
              <a:gd name="connsiteY1" fmla="*/ 2869 h 540327"/>
              <a:gd name="connsiteX2" fmla="*/ 0 w 5233741"/>
              <a:gd name="connsiteY2" fmla="*/ 540327 h 540327"/>
              <a:gd name="connsiteX3" fmla="*/ 3131127 w 5233741"/>
              <a:gd name="connsiteY3" fmla="*/ 540327 h 540327"/>
              <a:gd name="connsiteX0" fmla="*/ 5233741 w 5233741"/>
              <a:gd name="connsiteY0" fmla="*/ 361 h 540688"/>
              <a:gd name="connsiteX1" fmla="*/ 23776 w 5233741"/>
              <a:gd name="connsiteY1" fmla="*/ 0 h 540688"/>
              <a:gd name="connsiteX2" fmla="*/ 0 w 5233741"/>
              <a:gd name="connsiteY2" fmla="*/ 540688 h 540688"/>
              <a:gd name="connsiteX3" fmla="*/ 3131127 w 5233741"/>
              <a:gd name="connsiteY3" fmla="*/ 540688 h 540688"/>
              <a:gd name="connsiteX0" fmla="*/ 5268869 w 5268869"/>
              <a:gd name="connsiteY0" fmla="*/ 0 h 541315"/>
              <a:gd name="connsiteX1" fmla="*/ 23776 w 5268869"/>
              <a:gd name="connsiteY1" fmla="*/ 627 h 541315"/>
              <a:gd name="connsiteX2" fmla="*/ 0 w 5268869"/>
              <a:gd name="connsiteY2" fmla="*/ 541315 h 541315"/>
              <a:gd name="connsiteX3" fmla="*/ 3131127 w 5268869"/>
              <a:gd name="connsiteY3" fmla="*/ 541315 h 541315"/>
              <a:gd name="connsiteX0" fmla="*/ 5233760 w 5233766"/>
              <a:gd name="connsiteY0" fmla="*/ 32 h 540688"/>
              <a:gd name="connsiteX1" fmla="*/ 23776 w 5233766"/>
              <a:gd name="connsiteY1" fmla="*/ 0 h 540688"/>
              <a:gd name="connsiteX2" fmla="*/ 0 w 5233766"/>
              <a:gd name="connsiteY2" fmla="*/ 540688 h 540688"/>
              <a:gd name="connsiteX3" fmla="*/ 3131127 w 5233766"/>
              <a:gd name="connsiteY3" fmla="*/ 540688 h 540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3766" h="540688">
                <a:moveTo>
                  <a:pt x="5233760" y="32"/>
                </a:moveTo>
                <a:lnTo>
                  <a:pt x="23776" y="0"/>
                </a:lnTo>
                <a:lnTo>
                  <a:pt x="0" y="540688"/>
                </a:lnTo>
                <a:lnTo>
                  <a:pt x="3131127" y="540688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141F801-FAA3-4B55-B008-2ACF724898B6}"/>
              </a:ext>
            </a:extLst>
          </p:cNvPr>
          <p:cNvSpPr txBox="1"/>
          <p:nvPr/>
        </p:nvSpPr>
        <p:spPr>
          <a:xfrm>
            <a:off x="2016615" y="2204058"/>
            <a:ext cx="4594227" cy="250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No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A5AEE544-1FDF-46B2-9692-C976EA33F605}"/>
              </a:ext>
            </a:extLst>
          </p:cNvPr>
          <p:cNvSpPr/>
          <p:nvPr/>
        </p:nvSpPr>
        <p:spPr>
          <a:xfrm flipH="1">
            <a:off x="5029872" y="3915321"/>
            <a:ext cx="1580969" cy="162481"/>
          </a:xfrm>
          <a:custGeom>
            <a:avLst/>
            <a:gdLst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5" fmla="*/ 3172691 w 3179618"/>
              <a:gd name="connsiteY5" fmla="*/ 325581 h 540327"/>
              <a:gd name="connsiteX0" fmla="*/ 0 w 3522518"/>
              <a:gd name="connsiteY0" fmla="*/ 0 h 540327"/>
              <a:gd name="connsiteX1" fmla="*/ 0 w 3522518"/>
              <a:gd name="connsiteY1" fmla="*/ 540327 h 540327"/>
              <a:gd name="connsiteX2" fmla="*/ 3169227 w 3522518"/>
              <a:gd name="connsiteY2" fmla="*/ 540327 h 540327"/>
              <a:gd name="connsiteX3" fmla="*/ 3169227 w 3522518"/>
              <a:gd name="connsiteY3" fmla="*/ 200891 h 540327"/>
              <a:gd name="connsiteX4" fmla="*/ 3179618 w 3522518"/>
              <a:gd name="connsiteY4" fmla="*/ 308263 h 540327"/>
              <a:gd name="connsiteX5" fmla="*/ 3522518 w 3522518"/>
              <a:gd name="connsiteY5" fmla="*/ 335972 h 540327"/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69227 w 3169227"/>
              <a:gd name="connsiteY3" fmla="*/ 200891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31127 w 31692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24200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24779 w 3131127"/>
              <a:gd name="connsiteY3" fmla="*/ 1489 h 54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1127" h="540327">
                <a:moveTo>
                  <a:pt x="0" y="0"/>
                </a:moveTo>
                <a:lnTo>
                  <a:pt x="0" y="540327"/>
                </a:lnTo>
                <a:lnTo>
                  <a:pt x="3131127" y="540327"/>
                </a:lnTo>
                <a:cubicBezTo>
                  <a:pt x="3131127" y="426027"/>
                  <a:pt x="3124779" y="115789"/>
                  <a:pt x="3124779" y="1489"/>
                </a:cubicBez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A6111D1-FE38-4D19-9A37-23A1DA3069CA}"/>
              </a:ext>
            </a:extLst>
          </p:cNvPr>
          <p:cNvSpPr txBox="1"/>
          <p:nvPr/>
        </p:nvSpPr>
        <p:spPr>
          <a:xfrm>
            <a:off x="5378783" y="4093516"/>
            <a:ext cx="9712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i="0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Incomplete</a:t>
            </a: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3FA43E81-D0EA-4DA4-830A-29B001DC39B1}"/>
              </a:ext>
            </a:extLst>
          </p:cNvPr>
          <p:cNvSpPr/>
          <p:nvPr/>
        </p:nvSpPr>
        <p:spPr>
          <a:xfrm flipH="1">
            <a:off x="5029872" y="5733788"/>
            <a:ext cx="1580969" cy="162481"/>
          </a:xfrm>
          <a:custGeom>
            <a:avLst/>
            <a:gdLst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5" fmla="*/ 3172691 w 3179618"/>
              <a:gd name="connsiteY5" fmla="*/ 325581 h 540327"/>
              <a:gd name="connsiteX0" fmla="*/ 0 w 3522518"/>
              <a:gd name="connsiteY0" fmla="*/ 0 h 540327"/>
              <a:gd name="connsiteX1" fmla="*/ 0 w 3522518"/>
              <a:gd name="connsiteY1" fmla="*/ 540327 h 540327"/>
              <a:gd name="connsiteX2" fmla="*/ 3169227 w 3522518"/>
              <a:gd name="connsiteY2" fmla="*/ 540327 h 540327"/>
              <a:gd name="connsiteX3" fmla="*/ 3169227 w 3522518"/>
              <a:gd name="connsiteY3" fmla="*/ 200891 h 540327"/>
              <a:gd name="connsiteX4" fmla="*/ 3179618 w 3522518"/>
              <a:gd name="connsiteY4" fmla="*/ 308263 h 540327"/>
              <a:gd name="connsiteX5" fmla="*/ 3522518 w 3522518"/>
              <a:gd name="connsiteY5" fmla="*/ 335972 h 540327"/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69227 w 3169227"/>
              <a:gd name="connsiteY3" fmla="*/ 200891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31127 w 31692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24200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24779 w 3131127"/>
              <a:gd name="connsiteY3" fmla="*/ 1489 h 54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1127" h="540327">
                <a:moveTo>
                  <a:pt x="0" y="0"/>
                </a:moveTo>
                <a:lnTo>
                  <a:pt x="0" y="540327"/>
                </a:lnTo>
                <a:lnTo>
                  <a:pt x="3131127" y="540327"/>
                </a:lnTo>
                <a:cubicBezTo>
                  <a:pt x="3131127" y="426027"/>
                  <a:pt x="3124779" y="115789"/>
                  <a:pt x="3124779" y="1489"/>
                </a:cubicBez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D9D712B-11F4-4A71-AF38-563DBD32CA34}"/>
              </a:ext>
            </a:extLst>
          </p:cNvPr>
          <p:cNvSpPr txBox="1"/>
          <p:nvPr/>
        </p:nvSpPr>
        <p:spPr>
          <a:xfrm>
            <a:off x="5378783" y="5911983"/>
            <a:ext cx="9712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i="0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Incomplete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D9D147A-DE80-4C5F-96A3-08A144174D80}"/>
              </a:ext>
            </a:extLst>
          </p:cNvPr>
          <p:cNvSpPr txBox="1"/>
          <p:nvPr/>
        </p:nvSpPr>
        <p:spPr>
          <a:xfrm>
            <a:off x="9567115" y="2497363"/>
            <a:ext cx="92049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Incomplete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A8ABEF9B-E0D4-4A75-9E19-B9FF3FAE8319}"/>
              </a:ext>
            </a:extLst>
          </p:cNvPr>
          <p:cNvCxnSpPr>
            <a:cxnSpLocks/>
          </p:cNvCxnSpPr>
          <p:nvPr/>
        </p:nvCxnSpPr>
        <p:spPr>
          <a:xfrm>
            <a:off x="9590016" y="2388337"/>
            <a:ext cx="0" cy="49417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048864D9-D161-4A66-8458-0E6507F8763F}"/>
              </a:ext>
            </a:extLst>
          </p:cNvPr>
          <p:cNvSpPr txBox="1"/>
          <p:nvPr/>
        </p:nvSpPr>
        <p:spPr>
          <a:xfrm>
            <a:off x="9557283" y="3699822"/>
            <a:ext cx="8271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Complete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2D5AF34C-940D-4C1E-8BA8-515E69B8AFA6}"/>
              </a:ext>
            </a:extLst>
          </p:cNvPr>
          <p:cNvCxnSpPr>
            <a:cxnSpLocks/>
          </p:cNvCxnSpPr>
          <p:nvPr/>
        </p:nvCxnSpPr>
        <p:spPr>
          <a:xfrm>
            <a:off x="9586101" y="3568407"/>
            <a:ext cx="0" cy="49417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6F865167-2EB8-4FD7-8FF7-F9F9CEDFA3DC}"/>
              </a:ext>
            </a:extLst>
          </p:cNvPr>
          <p:cNvSpPr txBox="1"/>
          <p:nvPr/>
        </p:nvSpPr>
        <p:spPr>
          <a:xfrm>
            <a:off x="9529606" y="4647490"/>
            <a:ext cx="9204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Code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Complete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A611FCAF-8C59-4F24-94CC-AE426ADB8984}"/>
              </a:ext>
            </a:extLst>
          </p:cNvPr>
          <p:cNvCxnSpPr>
            <a:cxnSpLocks/>
          </p:cNvCxnSpPr>
          <p:nvPr/>
        </p:nvCxnSpPr>
        <p:spPr>
          <a:xfrm>
            <a:off x="9590016" y="4618353"/>
            <a:ext cx="0" cy="49417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3FF84540-2519-4EC2-B7D8-4FED93073EB8}"/>
              </a:ext>
            </a:extLst>
          </p:cNvPr>
          <p:cNvSpPr/>
          <p:nvPr/>
        </p:nvSpPr>
        <p:spPr>
          <a:xfrm>
            <a:off x="9586101" y="5938785"/>
            <a:ext cx="683190" cy="276207"/>
          </a:xfrm>
          <a:custGeom>
            <a:avLst/>
            <a:gdLst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5" fmla="*/ 3172691 w 3179618"/>
              <a:gd name="connsiteY5" fmla="*/ 325581 h 540327"/>
              <a:gd name="connsiteX0" fmla="*/ 0 w 3522518"/>
              <a:gd name="connsiteY0" fmla="*/ 0 h 540327"/>
              <a:gd name="connsiteX1" fmla="*/ 0 w 3522518"/>
              <a:gd name="connsiteY1" fmla="*/ 540327 h 540327"/>
              <a:gd name="connsiteX2" fmla="*/ 3169227 w 3522518"/>
              <a:gd name="connsiteY2" fmla="*/ 540327 h 540327"/>
              <a:gd name="connsiteX3" fmla="*/ 3169227 w 3522518"/>
              <a:gd name="connsiteY3" fmla="*/ 200891 h 540327"/>
              <a:gd name="connsiteX4" fmla="*/ 3179618 w 3522518"/>
              <a:gd name="connsiteY4" fmla="*/ 308263 h 540327"/>
              <a:gd name="connsiteX5" fmla="*/ 3522518 w 3522518"/>
              <a:gd name="connsiteY5" fmla="*/ 335972 h 540327"/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69227 w 3169227"/>
              <a:gd name="connsiteY3" fmla="*/ 200891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31127 w 31692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24200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1127" h="540327">
                <a:moveTo>
                  <a:pt x="0" y="0"/>
                </a:moveTo>
                <a:lnTo>
                  <a:pt x="0" y="540327"/>
                </a:lnTo>
                <a:lnTo>
                  <a:pt x="3131127" y="540327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8F38949-BA86-4920-BC89-7A1143BFE38E}"/>
              </a:ext>
            </a:extLst>
          </p:cNvPr>
          <p:cNvSpPr txBox="1"/>
          <p:nvPr/>
        </p:nvSpPr>
        <p:spPr>
          <a:xfrm>
            <a:off x="10398278" y="5597393"/>
            <a:ext cx="6303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True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F2F055AA-8F9C-4B3C-9A5D-1F3FC8607F4F}"/>
              </a:ext>
            </a:extLst>
          </p:cNvPr>
          <p:cNvSpPr/>
          <p:nvPr/>
        </p:nvSpPr>
        <p:spPr>
          <a:xfrm rot="5400000" flipV="1">
            <a:off x="10090235" y="5485837"/>
            <a:ext cx="418336" cy="487562"/>
          </a:xfrm>
          <a:custGeom>
            <a:avLst/>
            <a:gdLst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5" fmla="*/ 3172691 w 3179618"/>
              <a:gd name="connsiteY5" fmla="*/ 325581 h 540327"/>
              <a:gd name="connsiteX0" fmla="*/ 0 w 3522518"/>
              <a:gd name="connsiteY0" fmla="*/ 0 h 540327"/>
              <a:gd name="connsiteX1" fmla="*/ 0 w 3522518"/>
              <a:gd name="connsiteY1" fmla="*/ 540327 h 540327"/>
              <a:gd name="connsiteX2" fmla="*/ 3169227 w 3522518"/>
              <a:gd name="connsiteY2" fmla="*/ 540327 h 540327"/>
              <a:gd name="connsiteX3" fmla="*/ 3169227 w 3522518"/>
              <a:gd name="connsiteY3" fmla="*/ 200891 h 540327"/>
              <a:gd name="connsiteX4" fmla="*/ 3179618 w 3522518"/>
              <a:gd name="connsiteY4" fmla="*/ 308263 h 540327"/>
              <a:gd name="connsiteX5" fmla="*/ 3522518 w 3522518"/>
              <a:gd name="connsiteY5" fmla="*/ 335972 h 540327"/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69227 w 3169227"/>
              <a:gd name="connsiteY3" fmla="*/ 200891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31127 w 31692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24200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1127" h="540327">
                <a:moveTo>
                  <a:pt x="0" y="0"/>
                </a:moveTo>
                <a:lnTo>
                  <a:pt x="0" y="540327"/>
                </a:lnTo>
                <a:lnTo>
                  <a:pt x="3131127" y="540327"/>
                </a:ln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A4B2D38-999D-4F84-B96F-B3FAC7FC4A4D}"/>
              </a:ext>
            </a:extLst>
          </p:cNvPr>
          <p:cNvSpPr txBox="1"/>
          <p:nvPr/>
        </p:nvSpPr>
        <p:spPr>
          <a:xfrm>
            <a:off x="9586515" y="6203883"/>
            <a:ext cx="68277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False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66809B60-F92A-4C42-94F7-8D958F08FD5C}"/>
              </a:ext>
            </a:extLst>
          </p:cNvPr>
          <p:cNvSpPr/>
          <p:nvPr/>
        </p:nvSpPr>
        <p:spPr>
          <a:xfrm rot="5400000" flipH="1">
            <a:off x="8535279" y="2415097"/>
            <a:ext cx="1024137" cy="215438"/>
          </a:xfrm>
          <a:custGeom>
            <a:avLst/>
            <a:gdLst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5" fmla="*/ 3172691 w 3179618"/>
              <a:gd name="connsiteY5" fmla="*/ 325581 h 540327"/>
              <a:gd name="connsiteX0" fmla="*/ 0 w 3522518"/>
              <a:gd name="connsiteY0" fmla="*/ 0 h 540327"/>
              <a:gd name="connsiteX1" fmla="*/ 0 w 3522518"/>
              <a:gd name="connsiteY1" fmla="*/ 540327 h 540327"/>
              <a:gd name="connsiteX2" fmla="*/ 3169227 w 3522518"/>
              <a:gd name="connsiteY2" fmla="*/ 540327 h 540327"/>
              <a:gd name="connsiteX3" fmla="*/ 3169227 w 3522518"/>
              <a:gd name="connsiteY3" fmla="*/ 200891 h 540327"/>
              <a:gd name="connsiteX4" fmla="*/ 3179618 w 3522518"/>
              <a:gd name="connsiteY4" fmla="*/ 308263 h 540327"/>
              <a:gd name="connsiteX5" fmla="*/ 3522518 w 3522518"/>
              <a:gd name="connsiteY5" fmla="*/ 335972 h 540327"/>
              <a:gd name="connsiteX0" fmla="*/ 0 w 3179618"/>
              <a:gd name="connsiteY0" fmla="*/ 0 h 540327"/>
              <a:gd name="connsiteX1" fmla="*/ 0 w 3179618"/>
              <a:gd name="connsiteY1" fmla="*/ 540327 h 540327"/>
              <a:gd name="connsiteX2" fmla="*/ 3169227 w 3179618"/>
              <a:gd name="connsiteY2" fmla="*/ 540327 h 540327"/>
              <a:gd name="connsiteX3" fmla="*/ 3169227 w 3179618"/>
              <a:gd name="connsiteY3" fmla="*/ 200891 h 540327"/>
              <a:gd name="connsiteX4" fmla="*/ 3179618 w 3179618"/>
              <a:gd name="connsiteY4" fmla="*/ 308263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69227 w 3169227"/>
              <a:gd name="connsiteY3" fmla="*/ 200891 h 540327"/>
              <a:gd name="connsiteX0" fmla="*/ 0 w 3169227"/>
              <a:gd name="connsiteY0" fmla="*/ 0 h 540327"/>
              <a:gd name="connsiteX1" fmla="*/ 0 w 3169227"/>
              <a:gd name="connsiteY1" fmla="*/ 540327 h 540327"/>
              <a:gd name="connsiteX2" fmla="*/ 3169227 w 3169227"/>
              <a:gd name="connsiteY2" fmla="*/ 540327 h 540327"/>
              <a:gd name="connsiteX3" fmla="*/ 3131127 w 31692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24200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31127 w 3131127"/>
              <a:gd name="connsiteY3" fmla="*/ 197427 h 540327"/>
              <a:gd name="connsiteX0" fmla="*/ 0 w 3131127"/>
              <a:gd name="connsiteY0" fmla="*/ 0 h 540327"/>
              <a:gd name="connsiteX1" fmla="*/ 0 w 3131127"/>
              <a:gd name="connsiteY1" fmla="*/ 540327 h 540327"/>
              <a:gd name="connsiteX2" fmla="*/ 3131127 w 3131127"/>
              <a:gd name="connsiteY2" fmla="*/ 540327 h 540327"/>
              <a:gd name="connsiteX3" fmla="*/ 3124779 w 3131127"/>
              <a:gd name="connsiteY3" fmla="*/ 1489 h 54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31127" h="540327">
                <a:moveTo>
                  <a:pt x="0" y="0"/>
                </a:moveTo>
                <a:lnTo>
                  <a:pt x="0" y="540327"/>
                </a:lnTo>
                <a:lnTo>
                  <a:pt x="3131127" y="540327"/>
                </a:lnTo>
                <a:cubicBezTo>
                  <a:pt x="3131127" y="426027"/>
                  <a:pt x="3124779" y="115789"/>
                  <a:pt x="3124779" y="1489"/>
                </a:cubicBezTo>
              </a:path>
            </a:pathLst>
          </a:custGeom>
          <a:noFill/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E1823C3-D6F6-4F70-8F35-649A7F4C8795}"/>
              </a:ext>
            </a:extLst>
          </p:cNvPr>
          <p:cNvSpPr txBox="1"/>
          <p:nvPr/>
        </p:nvSpPr>
        <p:spPr>
          <a:xfrm>
            <a:off x="8226886" y="2304191"/>
            <a:ext cx="78496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i="0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Resubmit</a:t>
            </a:r>
          </a:p>
        </p:txBody>
      </p:sp>
      <p:sp>
        <p:nvSpPr>
          <p:cNvPr id="69" name="Diamond 68">
            <a:extLst>
              <a:ext uri="{FF2B5EF4-FFF2-40B4-BE49-F238E27FC236}">
                <a16:creationId xmlns:a16="http://schemas.microsoft.com/office/drawing/2014/main" id="{1DF19F81-E4E0-433D-B6C4-21C6752DE057}"/>
              </a:ext>
            </a:extLst>
          </p:cNvPr>
          <p:cNvSpPr/>
          <p:nvPr/>
        </p:nvSpPr>
        <p:spPr>
          <a:xfrm>
            <a:off x="1444261" y="2882514"/>
            <a:ext cx="981105" cy="836673"/>
          </a:xfrm>
          <a:prstGeom prst="diamond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26E763B-099D-4784-A538-AD34B5D4D032}"/>
              </a:ext>
            </a:extLst>
          </p:cNvPr>
          <p:cNvSpPr txBox="1"/>
          <p:nvPr/>
        </p:nvSpPr>
        <p:spPr>
          <a:xfrm>
            <a:off x="1426843" y="3041435"/>
            <a:ext cx="104726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Property Management Needed?</a:t>
            </a:r>
            <a:endParaRPr lang="en-US" sz="9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B4720282-EF95-430F-9FCB-42CA17518703}"/>
              </a:ext>
            </a:extLst>
          </p:cNvPr>
          <p:cNvSpPr/>
          <p:nvPr/>
        </p:nvSpPr>
        <p:spPr>
          <a:xfrm>
            <a:off x="1525268" y="4503765"/>
            <a:ext cx="893123" cy="1230000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537FA58-C3A0-41AB-8545-BEBE7E084704}"/>
              </a:ext>
            </a:extLst>
          </p:cNvPr>
          <p:cNvSpPr txBox="1"/>
          <p:nvPr/>
        </p:nvSpPr>
        <p:spPr>
          <a:xfrm>
            <a:off x="1537156" y="4533478"/>
            <a:ext cx="88498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27 </a:t>
            </a:r>
          </a:p>
          <a:p>
            <a:pPr algn="ctr"/>
            <a:r>
              <a:rPr lang="en-US" sz="10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Design-Builder Submit Final Prop Mgmt Doc</a:t>
            </a:r>
            <a:endParaRPr lang="en-US" sz="10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sp>
        <p:nvSpPr>
          <p:cNvPr id="75" name="Diamond 74">
            <a:extLst>
              <a:ext uri="{FF2B5EF4-FFF2-40B4-BE49-F238E27FC236}">
                <a16:creationId xmlns:a16="http://schemas.microsoft.com/office/drawing/2014/main" id="{812A6B65-EC55-4097-B465-1A12E01EDA7B}"/>
              </a:ext>
            </a:extLst>
          </p:cNvPr>
          <p:cNvSpPr/>
          <p:nvPr/>
        </p:nvSpPr>
        <p:spPr>
          <a:xfrm>
            <a:off x="1493006" y="1435845"/>
            <a:ext cx="981105" cy="836673"/>
          </a:xfrm>
          <a:prstGeom prst="diamond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FE7AB2F-A86C-40D2-8DEB-F1C745BB251D}"/>
              </a:ext>
            </a:extLst>
          </p:cNvPr>
          <p:cNvSpPr txBox="1"/>
          <p:nvPr/>
        </p:nvSpPr>
        <p:spPr>
          <a:xfrm>
            <a:off x="1426843" y="1624392"/>
            <a:ext cx="1113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>
                <a:latin typeface="+mj-lt"/>
                <a:ea typeface="Helvetica Neue" panose="02000503000000020004" pitchFamily="2" charset="0"/>
                <a:cs typeface="Helvetica Neue" panose="02000503000000020004" pitchFamily="2" charset="0"/>
              </a:rPr>
              <a:t>Property Management?</a:t>
            </a:r>
            <a:endParaRPr lang="en-US" sz="900" b="1" i="0" dirty="0">
              <a:latin typeface="+mj-lt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613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2018 GDOT">
      <a:dk1>
        <a:srgbClr val="000000"/>
      </a:dk1>
      <a:lt1>
        <a:srgbClr val="FFFFFF"/>
      </a:lt1>
      <a:dk2>
        <a:srgbClr val="7DB73F"/>
      </a:dk2>
      <a:lt2>
        <a:srgbClr val="E2E3E3"/>
      </a:lt2>
      <a:accent1>
        <a:srgbClr val="025492"/>
      </a:accent1>
      <a:accent2>
        <a:srgbClr val="5B2973"/>
      </a:accent2>
      <a:accent3>
        <a:srgbClr val="259D93"/>
      </a:accent3>
      <a:accent4>
        <a:srgbClr val="FDC011"/>
      </a:accent4>
      <a:accent5>
        <a:srgbClr val="C91B6D"/>
      </a:accent5>
      <a:accent6>
        <a:srgbClr val="1B7849"/>
      </a:accent6>
      <a:hlink>
        <a:srgbClr val="085492"/>
      </a:hlink>
      <a:folHlink>
        <a:srgbClr val="5A2973"/>
      </a:folHlink>
    </a:clrScheme>
    <a:fontScheme name="Custom 1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b="0" i="0" dirty="0">
            <a:latin typeface="Helvetica Neue" panose="02000503000000020004" pitchFamily="2" charset="0"/>
            <a:ea typeface="Helvetica Neue" panose="02000503000000020004" pitchFamily="2" charset="0"/>
            <a:cs typeface="Helvetica Neue" panose="02000503000000020004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MIP-Branded PowerPoint Template Widescreen Format" id="{DBDB02EC-17DA-47AC-ABDA-CCCA41227814}" vid="{825CD0FD-D3E3-402C-904F-0FD57538AB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F1B61DF356D840AAED967B97EF778D" ma:contentTypeVersion="7" ma:contentTypeDescription="Create a new document." ma:contentTypeScope="" ma:versionID="f087afd799f2cd8eadee9ca749edaf08">
  <xsd:schema xmlns:xsd="http://www.w3.org/2001/XMLSchema" xmlns:xs="http://www.w3.org/2001/XMLSchema" xmlns:p="http://schemas.microsoft.com/office/2006/metadata/properties" xmlns:ns2="fbb6082e-d0f0-4f42-8ddf-83638e96ff15" xmlns:ns3="b65bbfe1-673c-4956-9c77-cd86c5dbc012" targetNamespace="http://schemas.microsoft.com/office/2006/metadata/properties" ma:root="true" ma:fieldsID="ff52479587e2ce41dac05c61079cfb84" ns2:_="" ns3:_="">
    <xsd:import namespace="fbb6082e-d0f0-4f42-8ddf-83638e96ff15"/>
    <xsd:import namespace="b65bbfe1-673c-4956-9c77-cd86c5dbc012"/>
    <xsd:element name="properties">
      <xsd:complexType>
        <xsd:sequence>
          <xsd:element name="documentManagement">
            <xsd:complexType>
              <xsd:all>
                <xsd:element ref="ns2:Document_x0020_Type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Procmt_x0020_Doc_x0020_Sub_x002d_Type" minOccurs="0"/>
                <xsd:element ref="ns3:Procmt_x0020_Doc_x0020_Typ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b6082e-d0f0-4f42-8ddf-83638e96ff15" elementFormDefault="qualified">
    <xsd:import namespace="http://schemas.microsoft.com/office/2006/documentManagement/types"/>
    <xsd:import namespace="http://schemas.microsoft.com/office/infopath/2007/PartnerControls"/>
    <xsd:element name="Document_x0020_Type" ma:index="8" nillable="true" ma:displayName="Document Type" ma:format="Dropdown" ma:internalName="Document_x0020_Type">
      <xsd:simpleType>
        <xsd:restriction base="dms:Choice">
          <xsd:enumeration value="Amendments"/>
          <xsd:enumeration value="ATC Evaluation"/>
          <xsd:enumeration value="Audit"/>
          <xsd:enumeration value="Budget Cost"/>
          <xsd:enumeration value="Calculations"/>
          <xsd:enumeration value="CCOI"/>
          <xsd:enumeration value="Checklist"/>
          <xsd:enumeration value="Contact Database"/>
          <xsd:enumeration value="Contract"/>
          <xsd:enumeration value="Correspondence"/>
          <xsd:enumeration value="Editorial Checklist"/>
          <xsd:enumeration value="Exhibit"/>
          <xsd:enumeration value="Forms"/>
          <xsd:enumeration value="Governance Document"/>
          <xsd:enumeration value="Guidance"/>
          <xsd:enumeration value="History"/>
          <xsd:enumeration value="Industry Forum"/>
          <xsd:enumeration value="ITP"/>
          <xsd:enumeration value="Letter"/>
          <xsd:enumeration value="Log/Register"/>
          <xsd:enumeration value="Liquidated Damages"/>
          <xsd:enumeration value="Loans Grants and Funding"/>
          <xsd:enumeration value="Meeting Agenda"/>
          <xsd:enumeration value="Meeting Minutes"/>
          <xsd:enumeration value="Meeting Sign-In"/>
          <xsd:enumeration value="Method Recommendation"/>
          <xsd:enumeration value="MOU"/>
          <xsd:enumeration value="NOIA"/>
          <xsd:enumeration value="Notice to Finalists"/>
          <xsd:enumeration value="Organizational Chart"/>
          <xsd:enumeration value="PNA"/>
          <xsd:enumeration value="Pre-Proposal"/>
          <xsd:enumeration value="Presentations"/>
          <xsd:enumeration value="Procedure"/>
          <xsd:enumeration value="Process"/>
          <xsd:enumeration value="Project Standards"/>
          <xsd:enumeration value="Project Summary"/>
          <xsd:enumeration value="Proposal Evaluation"/>
          <xsd:enumeration value="Q &amp; R"/>
          <xsd:enumeration value="Quality Records"/>
          <xsd:enumeration value="Responses"/>
          <xsd:enumeration value="Request for Clarification"/>
          <xsd:enumeration value="RFQ"/>
          <xsd:enumeration value="Risk Register"/>
          <xsd:enumeration value="Schedule"/>
          <xsd:enumeration value="SOQ Evaluation"/>
          <xsd:enumeration value="Template"/>
          <xsd:enumeration value="Tracker"/>
          <xsd:enumeration value="User Guides"/>
          <xsd:enumeration value="Vol 1 - Project Agreement"/>
          <xsd:enumeration value="Vol 1 - Project Agreement Exhibits"/>
          <xsd:enumeration value="Vol 2 - Tech Provisions"/>
          <xsd:enumeration value="Vol 2 - Tech Provisions Attachments"/>
          <xsd:enumeration value="White Papers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5bbfe1-673c-4956-9c77-cd86c5dbc01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Procmt_x0020_Doc_x0020_Sub_x002d_Type" ma:index="13" nillable="true" ma:displayName="Procmt Doc Sub-Type" ma:format="Dropdown" ma:internalName="Procmt_x0020_Doc_x0020_Sub_x002d_Type">
      <xsd:simpleType>
        <xsd:restriction base="dms:Choice">
          <xsd:enumeration value="-"/>
          <xsd:enumeration value="ITP"/>
          <xsd:enumeration value="ITP Exhibits"/>
          <xsd:enumeration value="ITP Forms"/>
          <xsd:enumeration value="Support"/>
          <xsd:enumeration value="Tech Provisions"/>
          <xsd:enumeration value="Tech Provisions Attachments"/>
          <xsd:enumeration value="Vol 1 - Agreement"/>
          <xsd:enumeration value="Vol 1 - Exhibits"/>
        </xsd:restriction>
      </xsd:simpleType>
    </xsd:element>
    <xsd:element name="Procmt_x0020_Doc_x0020_Type" ma:index="14" nillable="true" ma:displayName="Procmt Doc Type" ma:format="Dropdown" ma:internalName="Procmt_x0020_Doc_x0020_Type">
      <xsd:simpleType>
        <xsd:restriction base="dms:Choice">
          <xsd:enumeration value="Amendments"/>
          <xsd:enumeration value="ATC Evaluation"/>
          <xsd:enumeration value="ITP"/>
          <xsd:enumeration value="RID"/>
          <xsd:enumeration value="Vol 1 - Project Agrmt"/>
          <xsd:enumeration value="Vol 2 - Tech Provisions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ument_x0020_Type xmlns="fbb6082e-d0f0-4f42-8ddf-83638e96ff15">Vol 2 - Tech Provisions Attachments</Document_x0020_Type>
    <Procmt_x0020_Doc_x0020_Type xmlns="b65bbfe1-673c-4956-9c77-cd86c5dbc012" xsi:nil="true"/>
    <Procmt_x0020_Doc_x0020_Sub_x002d_Type xmlns="b65bbfe1-673c-4956-9c77-cd86c5dbc012">Tech Provisions Attachments</Procmt_x0020_Doc_x0020_Sub_x002d_Type>
  </documentManagement>
</p:properties>
</file>

<file path=customXml/itemProps1.xml><?xml version="1.0" encoding="utf-8"?>
<ds:datastoreItem xmlns:ds="http://schemas.openxmlformats.org/officeDocument/2006/customXml" ds:itemID="{561771CA-17F5-4CA9-914E-BE305E153848}"/>
</file>

<file path=customXml/itemProps2.xml><?xml version="1.0" encoding="utf-8"?>
<ds:datastoreItem xmlns:ds="http://schemas.openxmlformats.org/officeDocument/2006/customXml" ds:itemID="{BEAE2E34-C040-4B68-8B14-244A40C9EBD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B2DCBEA-B065-45C8-AE0A-ED799D779ADD}">
  <ds:schemaRefs>
    <ds:schemaRef ds:uri="http://purl.org/dc/elements/1.1/"/>
    <ds:schemaRef ds:uri="http://schemas.openxmlformats.org/package/2006/metadata/core-properties"/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82379425-d545-4df9-8be7-01b2d3e60388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MMIP-Branded PowerPoint Template Widescreen Format</Template>
  <TotalTime>1021</TotalTime>
  <Words>413</Words>
  <Application>Microsoft Office PowerPoint</Application>
  <PresentationFormat>Widescreen</PresentationFormat>
  <Paragraphs>171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Century Gothic</vt:lpstr>
      <vt:lpstr>Helvetica Neue</vt:lpstr>
      <vt:lpstr>Office Theme</vt:lpstr>
      <vt:lpstr>Post Let Right-of-Way 1</vt:lpstr>
      <vt:lpstr>Post Let Right-of-Way 2</vt:lpstr>
      <vt:lpstr>Post Let Right-of-Way 3</vt:lpstr>
      <vt:lpstr>Post Let Right-of-Way 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Matthew De Giulio</dc:creator>
  <cp:lastModifiedBy>Megan Owen</cp:lastModifiedBy>
  <cp:revision>156</cp:revision>
  <dcterms:created xsi:type="dcterms:W3CDTF">2018-06-25T17:37:18Z</dcterms:created>
  <dcterms:modified xsi:type="dcterms:W3CDTF">2022-02-18T14:33:41Z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0x0101001BF1B61DF356D840AAED967B97EF778D</vt:lpwstr>
  </property>
  <property fmtid="{D5CDD505-2E9C-101B-9397-08002B2CF9AE}" pid="3" name="_ExtendedDescription">
    <vt:lpwstr>Attach 6-1 Acquisition Services Workflow</vt:lpwstr>
  </property>
</Properties>
</file>